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8" r:id="rId1"/>
    <p:sldMasterId id="2147483970" r:id="rId2"/>
    <p:sldMasterId id="2147484043" r:id="rId3"/>
    <p:sldMasterId id="2147484055" r:id="rId4"/>
    <p:sldMasterId id="2147484217" r:id="rId5"/>
  </p:sldMasterIdLst>
  <p:notesMasterIdLst>
    <p:notesMasterId r:id="rId18"/>
  </p:notesMasterIdLst>
  <p:sldIdLst>
    <p:sldId id="260" r:id="rId6"/>
    <p:sldId id="258" r:id="rId7"/>
    <p:sldId id="268" r:id="rId8"/>
    <p:sldId id="269" r:id="rId9"/>
    <p:sldId id="270" r:id="rId10"/>
    <p:sldId id="261" r:id="rId11"/>
    <p:sldId id="271" r:id="rId12"/>
    <p:sldId id="263" r:id="rId13"/>
    <p:sldId id="264" r:id="rId14"/>
    <p:sldId id="265" r:id="rId15"/>
    <p:sldId id="274"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83010" autoAdjust="0"/>
  </p:normalViewPr>
  <p:slideViewPr>
    <p:cSldViewPr snapToGrid="0">
      <p:cViewPr varScale="1">
        <p:scale>
          <a:sx n="92" d="100"/>
          <a:sy n="92" d="100"/>
        </p:scale>
        <p:origin x="114"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de-DE"/>
          </a:p>
        </c:rich>
      </c:tx>
      <c:overlay val="1"/>
    </c:title>
    <c:autoTitleDeleted val="0"/>
    <c:plotArea>
      <c:layout/>
      <c:lineChart>
        <c:grouping val="standard"/>
        <c:varyColors val="0"/>
        <c:ser>
          <c:idx val="0"/>
          <c:order val="0"/>
          <c:tx>
            <c:strRef>
              <c:f>Sheet1!$B$1</c:f>
              <c:strCache>
                <c:ptCount val="1"/>
                <c:pt idx="0">
                  <c:v>Daten</c:v>
                </c:pt>
              </c:strCache>
            </c:strRef>
          </c:tx>
          <c:spPr>
            <a:ln>
              <a:solidFill>
                <a:srgbClr val="2875DD"/>
              </a:solidFill>
            </a:ln>
            <a:effectLst/>
          </c:spPr>
          <c:marker>
            <c:symbol val="circle"/>
            <c:size val="5"/>
            <c:spPr>
              <a:solidFill>
                <a:srgbClr val="2875DD"/>
              </a:solidFill>
              <a:ln>
                <a:solidFill>
                  <a:srgbClr val="2875DD"/>
                </a:solidFill>
              </a:ln>
              <a:effectLst/>
            </c:spPr>
          </c:marker>
          <c:dLbls>
            <c:dLbl>
              <c:idx val="0"/>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27-45EE-A9EF-0E910E6DF310}"/>
                </c:ext>
              </c:extLst>
            </c:dLbl>
            <c:dLbl>
              <c:idx val="1"/>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27-45EE-A9EF-0E910E6DF310}"/>
                </c:ext>
              </c:extLst>
            </c:dLbl>
            <c:dLbl>
              <c:idx val="2"/>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27-45EE-A9EF-0E910E6DF310}"/>
                </c:ext>
              </c:extLst>
            </c:dLbl>
            <c:dLbl>
              <c:idx val="3"/>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27-45EE-A9EF-0E910E6DF310}"/>
                </c:ext>
              </c:extLst>
            </c:dLbl>
            <c:dLbl>
              <c:idx val="4"/>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27-45EE-A9EF-0E910E6DF310}"/>
                </c:ext>
              </c:extLst>
            </c:dLbl>
            <c:dLbl>
              <c:idx val="5"/>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27-45EE-A9EF-0E910E6DF310}"/>
                </c:ext>
              </c:extLst>
            </c:dLbl>
            <c:dLbl>
              <c:idx val="6"/>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27-45EE-A9EF-0E910E6DF310}"/>
                </c:ext>
              </c:extLst>
            </c:dLbl>
            <c:dLbl>
              <c:idx val="7"/>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27-45EE-A9EF-0E910E6DF310}"/>
                </c:ext>
              </c:extLst>
            </c:dLbl>
            <c:dLbl>
              <c:idx val="8"/>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27-45EE-A9EF-0E910E6DF310}"/>
                </c:ext>
              </c:extLst>
            </c:dLbl>
            <c:dLbl>
              <c:idx val="9"/>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27-45EE-A9EF-0E910E6DF310}"/>
                </c:ext>
              </c:extLst>
            </c:dLbl>
            <c:dLbl>
              <c:idx val="10"/>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27-45EE-A9EF-0E910E6DF310}"/>
                </c:ext>
              </c:extLst>
            </c:dLbl>
            <c:dLbl>
              <c:idx val="11"/>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27-45EE-A9EF-0E910E6DF310}"/>
                </c:ext>
              </c:extLst>
            </c:dLbl>
            <c:dLbl>
              <c:idx val="12"/>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27-45EE-A9EF-0E910E6DF310}"/>
                </c:ext>
              </c:extLst>
            </c:dLbl>
            <c:dLbl>
              <c:idx val="13"/>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27-45EE-A9EF-0E910E6DF310}"/>
                </c:ext>
              </c:extLst>
            </c:dLbl>
            <c:dLbl>
              <c:idx val="14"/>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27-45EE-A9EF-0E910E6DF310}"/>
                </c:ext>
              </c:extLst>
            </c:dLbl>
            <c:dLbl>
              <c:idx val="15"/>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27-45EE-A9EF-0E910E6DF310}"/>
                </c:ext>
              </c:extLst>
            </c:dLbl>
            <c:dLbl>
              <c:idx val="16"/>
              <c:numFmt formatCode="#,##0" sourceLinked="0"/>
              <c:spPr/>
              <c:txPr>
                <a:bodyPr/>
                <a:lstStyle/>
                <a:p>
                  <a:pPr>
                    <a:defRPr sz="1600"/>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27-45EE-A9EF-0E910E6DF310}"/>
                </c:ext>
              </c:extLst>
            </c:dLbl>
            <c:numFmt formatCode="#,##0" sourceLinked="0"/>
            <c:spPr>
              <a:noFill/>
              <a:ln>
                <a:noFill/>
              </a:ln>
              <a:effectLst/>
            </c:spPr>
            <c:txPr>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1975</c:v>
                </c:pt>
                <c:pt idx="1">
                  <c:v>1980</c:v>
                </c:pt>
                <c:pt idx="2">
                  <c:v>1985</c:v>
                </c:pt>
                <c:pt idx="3">
                  <c:v>1990</c:v>
                </c:pt>
                <c:pt idx="4">
                  <c:v>1995</c:v>
                </c:pt>
                <c:pt idx="5">
                  <c:v>2000</c:v>
                </c:pt>
                <c:pt idx="6">
                  <c:v>2005</c:v>
                </c:pt>
                <c:pt idx="7">
                  <c:v>2006</c:v>
                </c:pt>
                <c:pt idx="8">
                  <c:v>2007</c:v>
                </c:pt>
                <c:pt idx="9">
                  <c:v>2008</c:v>
                </c:pt>
                <c:pt idx="10">
                  <c:v>2009</c:v>
                </c:pt>
                <c:pt idx="11">
                  <c:v>2010</c:v>
                </c:pt>
                <c:pt idx="12">
                  <c:v>2011</c:v>
                </c:pt>
                <c:pt idx="13">
                  <c:v>2012</c:v>
                </c:pt>
                <c:pt idx="14">
                  <c:v>2013</c:v>
                </c:pt>
                <c:pt idx="15">
                  <c:v>2014</c:v>
                </c:pt>
                <c:pt idx="16">
                  <c:v>2015</c:v>
                </c:pt>
              </c:strCache>
            </c:strRef>
          </c:cat>
          <c:val>
            <c:numRef>
              <c:f>Sheet1!$B$2:$B$18</c:f>
              <c:numCache>
                <c:formatCode>General</c:formatCode>
                <c:ptCount val="17"/>
                <c:pt idx="0">
                  <c:v>70</c:v>
                </c:pt>
                <c:pt idx="1">
                  <c:v>85</c:v>
                </c:pt>
                <c:pt idx="2">
                  <c:v>96</c:v>
                </c:pt>
                <c:pt idx="3">
                  <c:v>110</c:v>
                </c:pt>
                <c:pt idx="4">
                  <c:v>125</c:v>
                </c:pt>
                <c:pt idx="5">
                  <c:v>124</c:v>
                </c:pt>
                <c:pt idx="6">
                  <c:v>123</c:v>
                </c:pt>
                <c:pt idx="7">
                  <c:v>120</c:v>
                </c:pt>
                <c:pt idx="8">
                  <c:v>117</c:v>
                </c:pt>
                <c:pt idx="9">
                  <c:v>115</c:v>
                </c:pt>
                <c:pt idx="10">
                  <c:v>114</c:v>
                </c:pt>
                <c:pt idx="11">
                  <c:v>111</c:v>
                </c:pt>
                <c:pt idx="12">
                  <c:v>109</c:v>
                </c:pt>
                <c:pt idx="13">
                  <c:v>108</c:v>
                </c:pt>
                <c:pt idx="14">
                  <c:v>105</c:v>
                </c:pt>
                <c:pt idx="15">
                  <c:v>101</c:v>
                </c:pt>
                <c:pt idx="16">
                  <c:v>99</c:v>
                </c:pt>
              </c:numCache>
            </c:numRef>
          </c:val>
          <c:smooth val="0"/>
          <c:extLst>
            <c:ext xmlns:c16="http://schemas.microsoft.com/office/drawing/2014/chart" uri="{C3380CC4-5D6E-409C-BE32-E72D297353CC}">
              <c16:uniqueId val="{00000011-3A27-45EE-A9EF-0E910E6DF310}"/>
            </c:ext>
          </c:extLst>
        </c:ser>
        <c:dLbls>
          <c:showLegendKey val="0"/>
          <c:showVal val="0"/>
          <c:showCatName val="0"/>
          <c:showSerName val="0"/>
          <c:showPercent val="0"/>
          <c:showBubbleSize val="0"/>
        </c:dLbls>
        <c:marker val="1"/>
        <c:smooth val="0"/>
        <c:axId val="-801881728"/>
        <c:axId val="-801880640"/>
      </c:lineChart>
      <c:catAx>
        <c:axId val="-801881728"/>
        <c:scaling>
          <c:orientation val="minMax"/>
        </c:scaling>
        <c:delete val="0"/>
        <c:axPos val="b"/>
        <c:numFmt formatCode="General" sourceLinked="1"/>
        <c:majorTickMark val="none"/>
        <c:minorTickMark val="none"/>
        <c:tickLblPos val="low"/>
        <c:spPr>
          <a:ln w="25400">
            <a:solidFill>
              <a:srgbClr val="2F2F2F"/>
            </a:solidFill>
          </a:ln>
          <a:effectLst/>
        </c:spPr>
        <c:crossAx val="-801880640"/>
        <c:crosses val="autoZero"/>
        <c:auto val="0"/>
        <c:lblAlgn val="ctr"/>
        <c:lblOffset val="100"/>
        <c:noMultiLvlLbl val="0"/>
      </c:catAx>
      <c:valAx>
        <c:axId val="-801880640"/>
        <c:scaling>
          <c:orientation val="minMax"/>
          <c:min val="0"/>
        </c:scaling>
        <c:delete val="0"/>
        <c:axPos val="l"/>
        <c:majorGridlines>
          <c:spPr>
            <a:ln>
              <a:solidFill>
                <a:srgbClr val="4F4F4F"/>
              </a:solidFill>
              <a:prstDash val="dot"/>
            </a:ln>
            <a:effectLst/>
          </c:spPr>
        </c:majorGridlines>
        <c:title>
          <c:tx>
            <c:rich>
              <a:bodyPr/>
              <a:lstStyle/>
              <a:p>
                <a:pPr>
                  <a:defRPr/>
                </a:pPr>
                <a:r>
                  <a:rPr lang="de-DE"/>
                  <a:t>Verkaufte Auflage in Millionen Exemplaren</a:t>
                </a:r>
              </a:p>
            </c:rich>
          </c:tx>
          <c:overlay val="0"/>
        </c:title>
        <c:numFmt formatCode="General" sourceLinked="1"/>
        <c:majorTickMark val="none"/>
        <c:minorTickMark val="none"/>
        <c:tickLblPos val="low"/>
        <c:spPr>
          <a:ln>
            <a:noFill/>
          </a:ln>
          <a:effectLst/>
        </c:spPr>
        <c:crossAx val="-801881728"/>
        <c:crosses val="autoZero"/>
        <c:crossBetween val="between"/>
      </c:valAx>
    </c:plotArea>
    <c:plotVisOnly val="1"/>
    <c:dispBlanksAs val="zero"/>
    <c:showDLblsOverMax val="1"/>
  </c:chart>
  <c:txPr>
    <a:bodyPr/>
    <a:lstStyle/>
    <a:p>
      <a:pPr>
        <a:defRPr sz="1400">
          <a:effectLst/>
          <a:latin typeface="+mn-lt"/>
        </a:defRPr>
      </a:pPr>
      <a:endParaRPr lang="de-DE"/>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2F86E-1179-4648-918F-B61033B09D61}" type="doc">
      <dgm:prSet loTypeId="urn:microsoft.com/office/officeart/2008/layout/PictureStrips" loCatId="picture" qsTypeId="urn:microsoft.com/office/officeart/2005/8/quickstyle/simple4" qsCatId="simple" csTypeId="urn:microsoft.com/office/officeart/2005/8/colors/accent1_2" csCatId="accent1" phldr="1"/>
      <dgm:spPr/>
      <dgm:t>
        <a:bodyPr/>
        <a:lstStyle/>
        <a:p>
          <a:endParaRPr lang="de-DE"/>
        </a:p>
      </dgm:t>
    </dgm:pt>
    <dgm:pt modelId="{3B49F69B-B0DC-4530-AE23-81F59EC87272}">
      <dgm:prSet phldrT="[Text]" custT="1">
        <dgm:style>
          <a:lnRef idx="2">
            <a:schemeClr val="dk1"/>
          </a:lnRef>
          <a:fillRef idx="1">
            <a:schemeClr val="lt1"/>
          </a:fillRef>
          <a:effectRef idx="0">
            <a:schemeClr val="dk1"/>
          </a:effectRef>
          <a:fontRef idx="minor">
            <a:schemeClr val="dk1"/>
          </a:fontRef>
        </dgm:style>
      </dgm:prSet>
      <dgm:spPr>
        <a:ln w="3175">
          <a:solidFill>
            <a:schemeClr val="bg1">
              <a:lumMod val="50000"/>
            </a:schemeClr>
          </a:solidFill>
        </a:ln>
      </dgm:spPr>
      <dgm:t>
        <a:bodyPr/>
        <a:lstStyle/>
        <a:p>
          <a:pPr algn="ctr"/>
          <a:r>
            <a:rPr lang="de-DE" sz="1800" dirty="0"/>
            <a:t>Influencer stehen in Konkurrenz zu den Publikumszeitschriften. </a:t>
          </a:r>
        </a:p>
      </dgm:t>
    </dgm:pt>
    <dgm:pt modelId="{E308875F-8CBE-4AE6-9601-783FA7BEAC3D}" type="parTrans" cxnId="{1E0C4981-D630-4883-86CA-83714E4F0A75}">
      <dgm:prSet/>
      <dgm:spPr/>
      <dgm:t>
        <a:bodyPr/>
        <a:lstStyle/>
        <a:p>
          <a:endParaRPr lang="de-DE"/>
        </a:p>
      </dgm:t>
    </dgm:pt>
    <dgm:pt modelId="{05E9DF03-3767-4E7A-93E0-39D2ECB257C0}" type="sibTrans" cxnId="{1E0C4981-D630-4883-86CA-83714E4F0A75}">
      <dgm:prSet/>
      <dgm:spPr/>
      <dgm:t>
        <a:bodyPr/>
        <a:lstStyle/>
        <a:p>
          <a:endParaRPr lang="de-DE"/>
        </a:p>
      </dgm:t>
    </dgm:pt>
    <dgm:pt modelId="{BA3C6BBA-AFB3-4E04-974F-4745EBC0AD81}">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60960" rIns="60960" bIns="60960" numCol="1" spcCol="1270" anchor="ctr" anchorCtr="0"/>
        <a:lstStyle/>
        <a:p>
          <a:pPr marL="0" lvl="0" indent="0" algn="ctr"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Calibri" panose="020F0502020204030204"/>
              <a:ea typeface="+mn-ea"/>
              <a:cs typeface="+mn-cs"/>
            </a:rPr>
            <a:t>Rezipienten haben ein größeres Vertrauen zu Influencern als zu Journalisten. </a:t>
          </a:r>
        </a:p>
      </dgm:t>
    </dgm:pt>
    <dgm:pt modelId="{28E4BB1A-23EF-4CEF-AEC4-E86884767FD8}" type="parTrans" cxnId="{7626350C-07F7-4F8F-8306-31C74C829414}">
      <dgm:prSet/>
      <dgm:spPr/>
      <dgm:t>
        <a:bodyPr/>
        <a:lstStyle/>
        <a:p>
          <a:endParaRPr lang="de-DE"/>
        </a:p>
      </dgm:t>
    </dgm:pt>
    <dgm:pt modelId="{CADC7B94-E602-4BBA-B89F-BFB270210959}" type="sibTrans" cxnId="{7626350C-07F7-4F8F-8306-31C74C829414}">
      <dgm:prSet/>
      <dgm:spPr/>
      <dgm:t>
        <a:bodyPr/>
        <a:lstStyle/>
        <a:p>
          <a:endParaRPr lang="de-DE"/>
        </a:p>
      </dgm:t>
    </dgm:pt>
    <dgm:pt modelId="{F695A306-6799-45FB-BF43-4B120C79DB94}">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60960" rIns="60960" bIns="60960" numCol="1" spcCol="1270" anchor="ctr" anchorCtr="0"/>
        <a:lstStyle/>
        <a:p>
          <a:pPr marL="0" lvl="0" indent="0" algn="ctr"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Calibri" panose="020F0502020204030204"/>
              <a:ea typeface="+mn-ea"/>
              <a:cs typeface="+mn-cs"/>
            </a:rPr>
            <a:t>Influencer nutzen die digitalen und sozialen Medien besser als Journalisten. 	</a:t>
          </a:r>
        </a:p>
      </dgm:t>
    </dgm:pt>
    <dgm:pt modelId="{235174C4-C3EF-47B9-9000-8ADDCAA123A8}" type="parTrans" cxnId="{2160AC08-0F09-4A7B-B2C9-4CD39AFD9F73}">
      <dgm:prSet/>
      <dgm:spPr/>
      <dgm:t>
        <a:bodyPr/>
        <a:lstStyle/>
        <a:p>
          <a:endParaRPr lang="de-DE"/>
        </a:p>
      </dgm:t>
    </dgm:pt>
    <dgm:pt modelId="{811C9AD9-99D5-4F58-A731-7A9A2D239966}" type="sibTrans" cxnId="{2160AC08-0F09-4A7B-B2C9-4CD39AFD9F73}">
      <dgm:prSet/>
      <dgm:spPr/>
      <dgm:t>
        <a:bodyPr/>
        <a:lstStyle/>
        <a:p>
          <a:endParaRPr lang="de-DE"/>
        </a:p>
      </dgm:t>
    </dgm:pt>
    <dgm:pt modelId="{7860DC71-7490-4F81-A2F4-61FC06A5C7D1}">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76200" rIns="76200" bIns="76200" numCol="1" spcCol="1270" anchor="ctr" anchorCtr="0"/>
        <a:lstStyle/>
        <a:p>
          <a:pPr marL="0" lvl="0" indent="0" algn="ctr" defTabSz="889000">
            <a:lnSpc>
              <a:spcPct val="90000"/>
            </a:lnSpc>
            <a:spcBef>
              <a:spcPct val="0"/>
            </a:spcBef>
            <a:spcAft>
              <a:spcPct val="35000"/>
            </a:spcAft>
            <a:buNone/>
          </a:pPr>
          <a:r>
            <a:rPr lang="de-DE" sz="1800" kern="1200" dirty="0">
              <a:solidFill>
                <a:prstClr val="black">
                  <a:hueOff val="0"/>
                  <a:satOff val="0"/>
                  <a:lumOff val="0"/>
                  <a:alphaOff val="0"/>
                </a:prstClr>
              </a:solidFill>
              <a:latin typeface="Calibri" panose="020F0502020204030204"/>
              <a:ea typeface="+mn-ea"/>
              <a:cs typeface="+mn-cs"/>
            </a:rPr>
            <a:t>Influencer betrieben eine Art neuen Journalismus. </a:t>
          </a:r>
        </a:p>
      </dgm:t>
    </dgm:pt>
    <dgm:pt modelId="{8D90CB81-DFB6-4AB0-9667-A3A7CA2B82F6}" type="parTrans" cxnId="{352D3367-F88D-49AA-B2B1-956B0A77F101}">
      <dgm:prSet/>
      <dgm:spPr/>
      <dgm:t>
        <a:bodyPr/>
        <a:lstStyle/>
        <a:p>
          <a:endParaRPr lang="de-DE"/>
        </a:p>
      </dgm:t>
    </dgm:pt>
    <dgm:pt modelId="{F0F87666-4990-47D2-86EC-9E85ECB9612F}" type="sibTrans" cxnId="{352D3367-F88D-49AA-B2B1-956B0A77F101}">
      <dgm:prSet/>
      <dgm:spPr/>
      <dgm:t>
        <a:bodyPr/>
        <a:lstStyle/>
        <a:p>
          <a:endParaRPr lang="de-DE"/>
        </a:p>
      </dgm:t>
    </dgm:pt>
    <dgm:pt modelId="{30BE0199-D29D-470A-B82E-8C0EED8839B0}">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76200" rIns="76200" bIns="76200" numCol="1" spcCol="1270" anchor="ctr" anchorCtr="0"/>
        <a:lstStyle/>
        <a:p>
          <a:pPr marL="0" lvl="0" indent="0" algn="ctr" defTabSz="889000">
            <a:lnSpc>
              <a:spcPct val="90000"/>
            </a:lnSpc>
            <a:spcBef>
              <a:spcPct val="0"/>
            </a:spcBef>
            <a:spcAft>
              <a:spcPct val="35000"/>
            </a:spcAft>
            <a:buNone/>
          </a:pPr>
          <a:r>
            <a:rPr lang="de-DE" sz="1800" kern="1200" dirty="0">
              <a:solidFill>
                <a:prstClr val="black">
                  <a:hueOff val="0"/>
                  <a:satOff val="0"/>
                  <a:lumOff val="0"/>
                  <a:alphaOff val="0"/>
                </a:prstClr>
              </a:solidFill>
              <a:latin typeface="Calibri" panose="020F0502020204030204"/>
              <a:ea typeface="+mn-ea"/>
              <a:cs typeface="+mn-cs"/>
            </a:rPr>
            <a:t>Journalisten können von Influencern profitieren.	</a:t>
          </a:r>
        </a:p>
      </dgm:t>
    </dgm:pt>
    <dgm:pt modelId="{8AE72D00-16A3-40B1-A540-FAE91D378EF6}" type="parTrans" cxnId="{7F9C6F98-0A2C-49B2-983D-B3090DEED465}">
      <dgm:prSet/>
      <dgm:spPr/>
      <dgm:t>
        <a:bodyPr/>
        <a:lstStyle/>
        <a:p>
          <a:endParaRPr lang="de-DE"/>
        </a:p>
      </dgm:t>
    </dgm:pt>
    <dgm:pt modelId="{5AF04820-85F4-457F-96A0-ED2486C4786B}" type="sibTrans" cxnId="{7F9C6F98-0A2C-49B2-983D-B3090DEED465}">
      <dgm:prSet/>
      <dgm:spPr/>
      <dgm:t>
        <a:bodyPr/>
        <a:lstStyle/>
        <a:p>
          <a:endParaRPr lang="de-DE"/>
        </a:p>
      </dgm:t>
    </dgm:pt>
    <dgm:pt modelId="{36805F2C-CB9B-4896-BF5D-DDFEC5E233B1}" type="pres">
      <dgm:prSet presAssocID="{3AF2F86E-1179-4648-918F-B61033B09D61}" presName="Name0" presStyleCnt="0">
        <dgm:presLayoutVars>
          <dgm:dir/>
          <dgm:resizeHandles val="exact"/>
        </dgm:presLayoutVars>
      </dgm:prSet>
      <dgm:spPr/>
    </dgm:pt>
    <dgm:pt modelId="{CD17DBF9-26C6-4E79-BE0F-BC71B789C2DD}" type="pres">
      <dgm:prSet presAssocID="{3B49F69B-B0DC-4530-AE23-81F59EC87272}" presName="composite" presStyleCnt="0"/>
      <dgm:spPr/>
    </dgm:pt>
    <dgm:pt modelId="{9D0423F5-5D4B-4235-BCE0-6DFB8F7A7707}" type="pres">
      <dgm:prSet presAssocID="{3B49F69B-B0DC-4530-AE23-81F59EC87272}" presName="rect1" presStyleLbl="trAlignAcc1" presStyleIdx="0" presStyleCnt="5">
        <dgm:presLayoutVars>
          <dgm:bulletEnabled val="1"/>
        </dgm:presLayoutVars>
      </dgm:prSet>
      <dgm:spPr/>
    </dgm:pt>
    <dgm:pt modelId="{3FD6C0DD-D809-4305-A180-0361F2B3B208}" type="pres">
      <dgm:prSet presAssocID="{3B49F69B-B0DC-4530-AE23-81F59EC87272}"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629C801-54C5-4C1D-BB55-A8A16CF71956}" type="pres">
      <dgm:prSet presAssocID="{05E9DF03-3767-4E7A-93E0-39D2ECB257C0}" presName="sibTrans" presStyleCnt="0"/>
      <dgm:spPr/>
    </dgm:pt>
    <dgm:pt modelId="{19CFB659-0FAB-4ABD-B49A-7F46FFD20FA3}" type="pres">
      <dgm:prSet presAssocID="{BA3C6BBA-AFB3-4E04-974F-4745EBC0AD81}" presName="composite" presStyleCnt="0"/>
      <dgm:spPr/>
    </dgm:pt>
    <dgm:pt modelId="{BE099446-6CA6-4F36-9A86-D5C68AB82298}" type="pres">
      <dgm:prSet presAssocID="{BA3C6BBA-AFB3-4E04-974F-4745EBC0AD81}" presName="rect1" presStyleLbl="trAlignAcc1" presStyleIdx="1" presStyleCnt="5">
        <dgm:presLayoutVars>
          <dgm:bulletEnabled val="1"/>
        </dgm:presLayoutVars>
      </dgm:prSet>
      <dgm:spPr>
        <a:xfrm>
          <a:off x="4407977" y="191162"/>
          <a:ext cx="3311627" cy="1034883"/>
        </a:xfrm>
        <a:prstGeom prst="rect">
          <a:avLst/>
        </a:prstGeom>
      </dgm:spPr>
    </dgm:pt>
    <dgm:pt modelId="{20D93240-CCCC-4871-95A0-91ADC6E3B831}" type="pres">
      <dgm:prSet presAssocID="{BA3C6BBA-AFB3-4E04-974F-4745EBC0AD81}"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7A98E10-3D17-4A86-8114-C056F5E3B7D6}" type="pres">
      <dgm:prSet presAssocID="{CADC7B94-E602-4BBA-B89F-BFB270210959}" presName="sibTrans" presStyleCnt="0"/>
      <dgm:spPr/>
    </dgm:pt>
    <dgm:pt modelId="{348045EC-0BA1-4928-9CFB-8D788789605F}" type="pres">
      <dgm:prSet presAssocID="{F695A306-6799-45FB-BF43-4B120C79DB94}" presName="composite" presStyleCnt="0"/>
      <dgm:spPr/>
    </dgm:pt>
    <dgm:pt modelId="{2AF025AC-1EF7-4BDD-83FC-8F41C7B55526}" type="pres">
      <dgm:prSet presAssocID="{F695A306-6799-45FB-BF43-4B120C79DB94}" presName="rect1" presStyleLbl="trAlignAcc1" presStyleIdx="2" presStyleCnt="5">
        <dgm:presLayoutVars>
          <dgm:bulletEnabled val="1"/>
        </dgm:presLayoutVars>
      </dgm:prSet>
      <dgm:spPr>
        <a:xfrm>
          <a:off x="798931" y="1493965"/>
          <a:ext cx="3311627" cy="1034883"/>
        </a:xfrm>
        <a:prstGeom prst="rect">
          <a:avLst/>
        </a:prstGeom>
      </dgm:spPr>
    </dgm:pt>
    <dgm:pt modelId="{DEA5D04E-35C2-4F8E-9F09-3DB3EFC0496D}" type="pres">
      <dgm:prSet presAssocID="{F695A306-6799-45FB-BF43-4B120C79DB94}"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A240E52-088F-4EBF-9296-DAA595328BFA}" type="pres">
      <dgm:prSet presAssocID="{811C9AD9-99D5-4F58-A731-7A9A2D239966}" presName="sibTrans" presStyleCnt="0"/>
      <dgm:spPr/>
    </dgm:pt>
    <dgm:pt modelId="{D35DAE14-7EFC-492B-9A1D-689966225232}" type="pres">
      <dgm:prSet presAssocID="{7860DC71-7490-4F81-A2F4-61FC06A5C7D1}" presName="composite" presStyleCnt="0"/>
      <dgm:spPr/>
    </dgm:pt>
    <dgm:pt modelId="{D825BF41-0992-4CFC-AF51-1480E5221218}" type="pres">
      <dgm:prSet presAssocID="{7860DC71-7490-4F81-A2F4-61FC06A5C7D1}" presName="rect1" presStyleLbl="trAlignAcc1" presStyleIdx="3" presStyleCnt="5">
        <dgm:presLayoutVars>
          <dgm:bulletEnabled val="1"/>
        </dgm:presLayoutVars>
      </dgm:prSet>
      <dgm:spPr>
        <a:xfrm>
          <a:off x="4407977" y="1493965"/>
          <a:ext cx="3311627" cy="1034883"/>
        </a:xfrm>
        <a:prstGeom prst="rect">
          <a:avLst/>
        </a:prstGeom>
      </dgm:spPr>
    </dgm:pt>
    <dgm:pt modelId="{DF41A13D-347E-4E7D-972B-5A37CB397317}" type="pres">
      <dgm:prSet presAssocID="{7860DC71-7490-4F81-A2F4-61FC06A5C7D1}" presName="rect2" presStyleLbl="fgImgPlace1" presStyleIdx="3" presStyleCnt="5"/>
      <dgm:spPr>
        <a:blipFill>
          <a:blip xmlns:r="http://schemas.openxmlformats.org/officeDocument/2006/relationships" r:embed="rId4" cstate="print">
            <a:extLst>
              <a:ext uri="{BEBA8EAE-BF5A-486C-A8C5-ECC9F3942E4B}">
                <a14:imgProps xmlns:a14="http://schemas.microsoft.com/office/drawing/2010/main">
                  <a14:imgLayer r:embed="rId5">
                    <a14:imgEffect>
                      <a14:backgroundRemoval t="1917" b="98403" l="5591" r="96486">
                        <a14:foregroundMark x1="26518" y1="42652" x2="26518" y2="42652"/>
                        <a14:foregroundMark x1="30990" y1="38179" x2="30990" y2="38179"/>
                        <a14:foregroundMark x1="28754" y1="32907" x2="28754" y2="32907"/>
                        <a14:foregroundMark x1="21246" y1="35144" x2="21246" y2="35144"/>
                        <a14:foregroundMark x1="62300" y1="35942" x2="62300" y2="35942"/>
                        <a14:foregroundMark x1="21246" y1="44089" x2="21246" y2="44089"/>
                        <a14:foregroundMark x1="18211" y1="38978" x2="18211" y2="38978"/>
                        <a14:foregroundMark x1="26518" y1="60543" x2="26518" y2="60543"/>
                        <a14:foregroundMark x1="29393" y1="57508" x2="29393" y2="57508"/>
                        <a14:foregroundMark x1="34665" y1="53834" x2="34665" y2="53834"/>
                        <a14:foregroundMark x1="34665" y1="53834" x2="34665" y2="53834"/>
                        <a14:foregroundMark x1="39137" y1="50799" x2="39137" y2="50799"/>
                        <a14:foregroundMark x1="25719" y1="59744" x2="25719" y2="59744"/>
                        <a14:foregroundMark x1="30192" y1="59744" x2="30192" y2="59744"/>
                        <a14:foregroundMark x1="37700" y1="54633" x2="37700" y2="54633"/>
                        <a14:foregroundMark x1="37700" y1="53994" x2="37700" y2="53994"/>
                        <a14:foregroundMark x1="39457" y1="51757" x2="39457" y2="51757"/>
                        <a14:foregroundMark x1="24760" y1="64537" x2="24760" y2="64537"/>
                        <a14:foregroundMark x1="32428" y1="57029" x2="32428" y2="57029"/>
                        <a14:foregroundMark x1="30032" y1="60543" x2="30032" y2="60543"/>
                        <a14:foregroundMark x1="33546" y1="58147" x2="33546" y2="58147"/>
                      </a14:backgroundRemoval>
                    </a14:imgEffect>
                  </a14:imgLayer>
                </a14:imgProps>
              </a:ext>
              <a:ext uri="{28A0092B-C50C-407E-A947-70E740481C1C}">
                <a14:useLocalDpi xmlns:a14="http://schemas.microsoft.com/office/drawing/2010/main" val="0"/>
              </a:ext>
            </a:extLst>
          </a:blip>
          <a:srcRect/>
          <a:stretch>
            <a:fillRect l="-25000" r="-25000"/>
          </a:stretch>
        </a:blipFill>
      </dgm:spPr>
    </dgm:pt>
    <dgm:pt modelId="{FABBD45B-BCF9-43ED-878A-9DF0A0F09D35}" type="pres">
      <dgm:prSet presAssocID="{F0F87666-4990-47D2-86EC-9E85ECB9612F}" presName="sibTrans" presStyleCnt="0"/>
      <dgm:spPr/>
    </dgm:pt>
    <dgm:pt modelId="{F4FDFE6C-277F-4735-A521-40C6F98977AF}" type="pres">
      <dgm:prSet presAssocID="{30BE0199-D29D-470A-B82E-8C0EED8839B0}" presName="composite" presStyleCnt="0"/>
      <dgm:spPr/>
    </dgm:pt>
    <dgm:pt modelId="{0886C1DE-D1A6-4434-908C-92675109A78F}" type="pres">
      <dgm:prSet presAssocID="{30BE0199-D29D-470A-B82E-8C0EED8839B0}" presName="rect1" presStyleLbl="trAlignAcc1" presStyleIdx="4" presStyleCnt="5" custLinFactNeighborY="-7152">
        <dgm:presLayoutVars>
          <dgm:bulletEnabled val="1"/>
        </dgm:presLayoutVars>
      </dgm:prSet>
      <dgm:spPr>
        <a:xfrm>
          <a:off x="2603454" y="2722754"/>
          <a:ext cx="3311627" cy="1034883"/>
        </a:xfrm>
        <a:prstGeom prst="rect">
          <a:avLst/>
        </a:prstGeom>
      </dgm:spPr>
    </dgm:pt>
    <dgm:pt modelId="{95A43557-19A9-4F5C-B54A-E8E4889B43BF}" type="pres">
      <dgm:prSet presAssocID="{30BE0199-D29D-470A-B82E-8C0EED8839B0}" presName="rect2" presStyleLbl="fgImgPlace1" presStyleIdx="4" presStyleCnt="5" custLinFactNeighborY="-3404"/>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Lst>
  <dgm:cxnLst>
    <dgm:cxn modelId="{2160AC08-0F09-4A7B-B2C9-4CD39AFD9F73}" srcId="{3AF2F86E-1179-4648-918F-B61033B09D61}" destId="{F695A306-6799-45FB-BF43-4B120C79DB94}" srcOrd="2" destOrd="0" parTransId="{235174C4-C3EF-47B9-9000-8ADDCAA123A8}" sibTransId="{811C9AD9-99D5-4F58-A731-7A9A2D239966}"/>
    <dgm:cxn modelId="{7626350C-07F7-4F8F-8306-31C74C829414}" srcId="{3AF2F86E-1179-4648-918F-B61033B09D61}" destId="{BA3C6BBA-AFB3-4E04-974F-4745EBC0AD81}" srcOrd="1" destOrd="0" parTransId="{28E4BB1A-23EF-4CEF-AEC4-E86884767FD8}" sibTransId="{CADC7B94-E602-4BBA-B89F-BFB270210959}"/>
    <dgm:cxn modelId="{16B4941B-547C-4D50-9341-D65A69AACAB9}" type="presOf" srcId="{BA3C6BBA-AFB3-4E04-974F-4745EBC0AD81}" destId="{BE099446-6CA6-4F36-9A86-D5C68AB82298}" srcOrd="0" destOrd="0" presId="urn:microsoft.com/office/officeart/2008/layout/PictureStrips"/>
    <dgm:cxn modelId="{47994837-337C-4785-8068-BA3492814C70}" type="presOf" srcId="{3AF2F86E-1179-4648-918F-B61033B09D61}" destId="{36805F2C-CB9B-4896-BF5D-DDFEC5E233B1}" srcOrd="0" destOrd="0" presId="urn:microsoft.com/office/officeart/2008/layout/PictureStrips"/>
    <dgm:cxn modelId="{352D3367-F88D-49AA-B2B1-956B0A77F101}" srcId="{3AF2F86E-1179-4648-918F-B61033B09D61}" destId="{7860DC71-7490-4F81-A2F4-61FC06A5C7D1}" srcOrd="3" destOrd="0" parTransId="{8D90CB81-DFB6-4AB0-9667-A3A7CA2B82F6}" sibTransId="{F0F87666-4990-47D2-86EC-9E85ECB9612F}"/>
    <dgm:cxn modelId="{770A9747-9F31-4229-ADF7-21F179784BFE}" type="presOf" srcId="{3B49F69B-B0DC-4530-AE23-81F59EC87272}" destId="{9D0423F5-5D4B-4235-BCE0-6DFB8F7A7707}" srcOrd="0" destOrd="0" presId="urn:microsoft.com/office/officeart/2008/layout/PictureStrips"/>
    <dgm:cxn modelId="{4353F480-152A-4E50-888A-FB214E6F24B7}" type="presOf" srcId="{7860DC71-7490-4F81-A2F4-61FC06A5C7D1}" destId="{D825BF41-0992-4CFC-AF51-1480E5221218}" srcOrd="0" destOrd="0" presId="urn:microsoft.com/office/officeart/2008/layout/PictureStrips"/>
    <dgm:cxn modelId="{1E0C4981-D630-4883-86CA-83714E4F0A75}" srcId="{3AF2F86E-1179-4648-918F-B61033B09D61}" destId="{3B49F69B-B0DC-4530-AE23-81F59EC87272}" srcOrd="0" destOrd="0" parTransId="{E308875F-8CBE-4AE6-9601-783FA7BEAC3D}" sibTransId="{05E9DF03-3767-4E7A-93E0-39D2ECB257C0}"/>
    <dgm:cxn modelId="{7F9C6F98-0A2C-49B2-983D-B3090DEED465}" srcId="{3AF2F86E-1179-4648-918F-B61033B09D61}" destId="{30BE0199-D29D-470A-B82E-8C0EED8839B0}" srcOrd="4" destOrd="0" parTransId="{8AE72D00-16A3-40B1-A540-FAE91D378EF6}" sibTransId="{5AF04820-85F4-457F-96A0-ED2486C4786B}"/>
    <dgm:cxn modelId="{8299AAC3-24CD-44AE-BD8E-894B473755C4}" type="presOf" srcId="{F695A306-6799-45FB-BF43-4B120C79DB94}" destId="{2AF025AC-1EF7-4BDD-83FC-8F41C7B55526}" srcOrd="0" destOrd="0" presId="urn:microsoft.com/office/officeart/2008/layout/PictureStrips"/>
    <dgm:cxn modelId="{DD1818F0-D5DE-4CAD-862B-C6760AE62341}" type="presOf" srcId="{30BE0199-D29D-470A-B82E-8C0EED8839B0}" destId="{0886C1DE-D1A6-4434-908C-92675109A78F}" srcOrd="0" destOrd="0" presId="urn:microsoft.com/office/officeart/2008/layout/PictureStrips"/>
    <dgm:cxn modelId="{CDEB3AF1-0E66-4FC2-8297-E0574D0CD550}" type="presParOf" srcId="{36805F2C-CB9B-4896-BF5D-DDFEC5E233B1}" destId="{CD17DBF9-26C6-4E79-BE0F-BC71B789C2DD}" srcOrd="0" destOrd="0" presId="urn:microsoft.com/office/officeart/2008/layout/PictureStrips"/>
    <dgm:cxn modelId="{0BCA1E86-3E1A-463F-8247-33C1B4B08132}" type="presParOf" srcId="{CD17DBF9-26C6-4E79-BE0F-BC71B789C2DD}" destId="{9D0423F5-5D4B-4235-BCE0-6DFB8F7A7707}" srcOrd="0" destOrd="0" presId="urn:microsoft.com/office/officeart/2008/layout/PictureStrips"/>
    <dgm:cxn modelId="{64D5032E-C9B4-431F-8595-106CBE5EC421}" type="presParOf" srcId="{CD17DBF9-26C6-4E79-BE0F-BC71B789C2DD}" destId="{3FD6C0DD-D809-4305-A180-0361F2B3B208}" srcOrd="1" destOrd="0" presId="urn:microsoft.com/office/officeart/2008/layout/PictureStrips"/>
    <dgm:cxn modelId="{CE55ED93-AD23-4FF2-819D-D0F8FF33B3D1}" type="presParOf" srcId="{36805F2C-CB9B-4896-BF5D-DDFEC5E233B1}" destId="{9629C801-54C5-4C1D-BB55-A8A16CF71956}" srcOrd="1" destOrd="0" presId="urn:microsoft.com/office/officeart/2008/layout/PictureStrips"/>
    <dgm:cxn modelId="{A116CBCD-E558-4879-AE98-BBB62B27EB3C}" type="presParOf" srcId="{36805F2C-CB9B-4896-BF5D-DDFEC5E233B1}" destId="{19CFB659-0FAB-4ABD-B49A-7F46FFD20FA3}" srcOrd="2" destOrd="0" presId="urn:microsoft.com/office/officeart/2008/layout/PictureStrips"/>
    <dgm:cxn modelId="{50408C2C-D44B-4C46-86B8-2CD677CF26F0}" type="presParOf" srcId="{19CFB659-0FAB-4ABD-B49A-7F46FFD20FA3}" destId="{BE099446-6CA6-4F36-9A86-D5C68AB82298}" srcOrd="0" destOrd="0" presId="urn:microsoft.com/office/officeart/2008/layout/PictureStrips"/>
    <dgm:cxn modelId="{0E5E9E68-CD5F-4062-B5A9-62AB4EA100DE}" type="presParOf" srcId="{19CFB659-0FAB-4ABD-B49A-7F46FFD20FA3}" destId="{20D93240-CCCC-4871-95A0-91ADC6E3B831}" srcOrd="1" destOrd="0" presId="urn:microsoft.com/office/officeart/2008/layout/PictureStrips"/>
    <dgm:cxn modelId="{15A5199B-0592-48A8-B7F3-8EB860BE03A9}" type="presParOf" srcId="{36805F2C-CB9B-4896-BF5D-DDFEC5E233B1}" destId="{17A98E10-3D17-4A86-8114-C056F5E3B7D6}" srcOrd="3" destOrd="0" presId="urn:microsoft.com/office/officeart/2008/layout/PictureStrips"/>
    <dgm:cxn modelId="{42A6179C-2C77-4336-BB5D-5AC98586AEDE}" type="presParOf" srcId="{36805F2C-CB9B-4896-BF5D-DDFEC5E233B1}" destId="{348045EC-0BA1-4928-9CFB-8D788789605F}" srcOrd="4" destOrd="0" presId="urn:microsoft.com/office/officeart/2008/layout/PictureStrips"/>
    <dgm:cxn modelId="{DD94B991-B83E-49D3-B99F-38A5A45318B1}" type="presParOf" srcId="{348045EC-0BA1-4928-9CFB-8D788789605F}" destId="{2AF025AC-1EF7-4BDD-83FC-8F41C7B55526}" srcOrd="0" destOrd="0" presId="urn:microsoft.com/office/officeart/2008/layout/PictureStrips"/>
    <dgm:cxn modelId="{974683A6-3C35-4D74-8407-0DC076901EEC}" type="presParOf" srcId="{348045EC-0BA1-4928-9CFB-8D788789605F}" destId="{DEA5D04E-35C2-4F8E-9F09-3DB3EFC0496D}" srcOrd="1" destOrd="0" presId="urn:microsoft.com/office/officeart/2008/layout/PictureStrips"/>
    <dgm:cxn modelId="{A59A7EB1-05BC-47E8-9D1F-F351DED98A48}" type="presParOf" srcId="{36805F2C-CB9B-4896-BF5D-DDFEC5E233B1}" destId="{EA240E52-088F-4EBF-9296-DAA595328BFA}" srcOrd="5" destOrd="0" presId="urn:microsoft.com/office/officeart/2008/layout/PictureStrips"/>
    <dgm:cxn modelId="{EE5E2123-F41F-4309-8DDE-B3929ED188F1}" type="presParOf" srcId="{36805F2C-CB9B-4896-BF5D-DDFEC5E233B1}" destId="{D35DAE14-7EFC-492B-9A1D-689966225232}" srcOrd="6" destOrd="0" presId="urn:microsoft.com/office/officeart/2008/layout/PictureStrips"/>
    <dgm:cxn modelId="{AD94471A-410D-4EA3-892E-234592C6F0A6}" type="presParOf" srcId="{D35DAE14-7EFC-492B-9A1D-689966225232}" destId="{D825BF41-0992-4CFC-AF51-1480E5221218}" srcOrd="0" destOrd="0" presId="urn:microsoft.com/office/officeart/2008/layout/PictureStrips"/>
    <dgm:cxn modelId="{9317FD8B-7F3F-4F59-BA92-C29DB6514AE4}" type="presParOf" srcId="{D35DAE14-7EFC-492B-9A1D-689966225232}" destId="{DF41A13D-347E-4E7D-972B-5A37CB397317}" srcOrd="1" destOrd="0" presId="urn:microsoft.com/office/officeart/2008/layout/PictureStrips"/>
    <dgm:cxn modelId="{A7380FCE-A42B-485E-80A6-36778D4A6B9C}" type="presParOf" srcId="{36805F2C-CB9B-4896-BF5D-DDFEC5E233B1}" destId="{FABBD45B-BCF9-43ED-878A-9DF0A0F09D35}" srcOrd="7" destOrd="0" presId="urn:microsoft.com/office/officeart/2008/layout/PictureStrips"/>
    <dgm:cxn modelId="{8C493BED-CE87-4160-8927-CE925FDF155A}" type="presParOf" srcId="{36805F2C-CB9B-4896-BF5D-DDFEC5E233B1}" destId="{F4FDFE6C-277F-4735-A521-40C6F98977AF}" srcOrd="8" destOrd="0" presId="urn:microsoft.com/office/officeart/2008/layout/PictureStrips"/>
    <dgm:cxn modelId="{C8EA1F81-8BB8-41F5-8839-077DD367225E}" type="presParOf" srcId="{F4FDFE6C-277F-4735-A521-40C6F98977AF}" destId="{0886C1DE-D1A6-4434-908C-92675109A78F}" srcOrd="0" destOrd="0" presId="urn:microsoft.com/office/officeart/2008/layout/PictureStrips"/>
    <dgm:cxn modelId="{EC4678DF-A248-492B-8FA5-2DB199391F4D}" type="presParOf" srcId="{F4FDFE6C-277F-4735-A521-40C6F98977AF}" destId="{95A43557-19A9-4F5C-B54A-E8E4889B43B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6FB72-C3AD-4EC5-9782-E99822B228CB}"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de-DE"/>
        </a:p>
      </dgm:t>
    </dgm:pt>
    <dgm:pt modelId="{88802FFC-13C1-40F5-9BC7-A753CE0669E4}">
      <dgm:prSet phldrT="[Text]" custT="1"/>
      <dgm:spPr/>
      <dgm:t>
        <a:bodyPr/>
        <a:lstStyle/>
        <a:p>
          <a:r>
            <a:rPr lang="de-DE" sz="2000" dirty="0"/>
            <a:t>Empirische Forschung</a:t>
          </a:r>
        </a:p>
      </dgm:t>
    </dgm:pt>
    <dgm:pt modelId="{8E1BED0E-86E9-468B-A149-6DD748B14719}" type="parTrans" cxnId="{A1F7DA6C-E24A-407B-8909-FFBC457CEDCF}">
      <dgm:prSet/>
      <dgm:spPr/>
      <dgm:t>
        <a:bodyPr/>
        <a:lstStyle/>
        <a:p>
          <a:endParaRPr lang="de-DE"/>
        </a:p>
      </dgm:t>
    </dgm:pt>
    <dgm:pt modelId="{6D8D2EE5-3287-4665-9251-110A93DB71C9}" type="sibTrans" cxnId="{A1F7DA6C-E24A-407B-8909-FFBC457CEDCF}">
      <dgm:prSet/>
      <dgm:spPr/>
      <dgm:t>
        <a:bodyPr/>
        <a:lstStyle/>
        <a:p>
          <a:endParaRPr lang="de-DE"/>
        </a:p>
      </dgm:t>
    </dgm:pt>
    <dgm:pt modelId="{A0D580CE-7452-4705-8160-28CF33539D34}">
      <dgm:prSet phldrT="[Text]" custT="1"/>
      <dgm:spPr/>
      <dgm:t>
        <a:bodyPr/>
        <a:lstStyle/>
        <a:p>
          <a:r>
            <a:rPr lang="de-DE" sz="2000" dirty="0"/>
            <a:t>Quantitativ</a:t>
          </a:r>
        </a:p>
      </dgm:t>
    </dgm:pt>
    <dgm:pt modelId="{CF26DF10-5848-4596-BC3F-8F7631FABC56}" type="parTrans" cxnId="{F6812545-A99D-4704-9D23-61E20315655D}">
      <dgm:prSet/>
      <dgm:spPr/>
      <dgm:t>
        <a:bodyPr/>
        <a:lstStyle/>
        <a:p>
          <a:endParaRPr lang="de-DE"/>
        </a:p>
      </dgm:t>
    </dgm:pt>
    <dgm:pt modelId="{B2D8DC95-4435-4AB2-88F6-E4F50C2C380C}" type="sibTrans" cxnId="{F6812545-A99D-4704-9D23-61E20315655D}">
      <dgm:prSet/>
      <dgm:spPr/>
      <dgm:t>
        <a:bodyPr/>
        <a:lstStyle/>
        <a:p>
          <a:endParaRPr lang="de-DE"/>
        </a:p>
      </dgm:t>
    </dgm:pt>
    <dgm:pt modelId="{BAF920F0-77EC-465E-8745-06292094B407}">
      <dgm:prSet custT="1"/>
      <dgm:spPr/>
      <dgm:t>
        <a:bodyPr/>
        <a:lstStyle/>
        <a:p>
          <a:r>
            <a:rPr lang="de-DE" sz="2000" dirty="0"/>
            <a:t>Qualitativ</a:t>
          </a:r>
        </a:p>
      </dgm:t>
    </dgm:pt>
    <dgm:pt modelId="{06B1A0A3-4DFE-45DA-AB3A-6F66CEEAF249}" type="parTrans" cxnId="{913FAE0C-584D-4A1E-98B6-BEBEA843496D}">
      <dgm:prSet/>
      <dgm:spPr/>
      <dgm:t>
        <a:bodyPr/>
        <a:lstStyle/>
        <a:p>
          <a:endParaRPr lang="de-DE"/>
        </a:p>
      </dgm:t>
    </dgm:pt>
    <dgm:pt modelId="{58C63D68-F41C-4F0B-A077-955B95A8C171}" type="sibTrans" cxnId="{913FAE0C-584D-4A1E-98B6-BEBEA843496D}">
      <dgm:prSet/>
      <dgm:spPr/>
      <dgm:t>
        <a:bodyPr/>
        <a:lstStyle/>
        <a:p>
          <a:endParaRPr lang="de-DE"/>
        </a:p>
      </dgm:t>
    </dgm:pt>
    <dgm:pt modelId="{574A8A28-B3BF-4989-9705-3D3131DECFBE}">
      <dgm:prSet custT="1"/>
      <dgm:spPr/>
      <dgm:t>
        <a:bodyPr/>
        <a:lstStyle/>
        <a:p>
          <a:r>
            <a:rPr lang="de-DE" sz="2000" dirty="0"/>
            <a:t>Reliabilität</a:t>
          </a:r>
        </a:p>
      </dgm:t>
    </dgm:pt>
    <dgm:pt modelId="{A804F4C4-97B2-42D3-9543-BA5C4E6228AA}" type="parTrans" cxnId="{19178612-5629-4371-88AA-8665C94BA848}">
      <dgm:prSet/>
      <dgm:spPr/>
      <dgm:t>
        <a:bodyPr/>
        <a:lstStyle/>
        <a:p>
          <a:endParaRPr lang="de-DE"/>
        </a:p>
      </dgm:t>
    </dgm:pt>
    <dgm:pt modelId="{5DA25CEF-4A1D-4EC8-A706-B543664C702F}" type="sibTrans" cxnId="{19178612-5629-4371-88AA-8665C94BA848}">
      <dgm:prSet/>
      <dgm:spPr/>
      <dgm:t>
        <a:bodyPr/>
        <a:lstStyle/>
        <a:p>
          <a:endParaRPr lang="de-DE"/>
        </a:p>
      </dgm:t>
    </dgm:pt>
    <dgm:pt modelId="{4EA8D8B6-17B9-4DD0-9209-3E611DDE1958}">
      <dgm:prSet custT="1">
        <dgm:style>
          <a:lnRef idx="2">
            <a:schemeClr val="dk1"/>
          </a:lnRef>
          <a:fillRef idx="1">
            <a:schemeClr val="lt1"/>
          </a:fillRef>
          <a:effectRef idx="0">
            <a:schemeClr val="dk1"/>
          </a:effectRef>
          <a:fontRef idx="minor">
            <a:schemeClr val="dk1"/>
          </a:fontRef>
        </dgm:style>
      </dgm:prSet>
      <dgm:spPr>
        <a:noFill/>
        <a:ln>
          <a:noFill/>
        </a:ln>
      </dgm:spPr>
      <dgm:t>
        <a:bodyPr/>
        <a:lstStyle/>
        <a:p>
          <a:endParaRPr lang="de-DE" sz="2000" dirty="0">
            <a:ln/>
          </a:endParaRPr>
        </a:p>
      </dgm:t>
    </dgm:pt>
    <dgm:pt modelId="{369D24C6-58C3-459F-81A2-92193B74D2ED}" type="sibTrans" cxnId="{0E97248F-7143-4320-BBAB-A9DD96026E87}">
      <dgm:prSet/>
      <dgm:spPr/>
      <dgm:t>
        <a:bodyPr/>
        <a:lstStyle/>
        <a:p>
          <a:endParaRPr lang="de-DE"/>
        </a:p>
      </dgm:t>
    </dgm:pt>
    <dgm:pt modelId="{E96D695F-F6D4-4D0F-BB1A-98B0649D7BCE}" type="parTrans" cxnId="{0E97248F-7143-4320-BBAB-A9DD96026E87}">
      <dgm:prSet/>
      <dgm:spPr>
        <a:noFill/>
        <a:ln>
          <a:noFill/>
        </a:ln>
      </dgm:spPr>
      <dgm:t>
        <a:bodyPr/>
        <a:lstStyle/>
        <a:p>
          <a:endParaRPr lang="de-DE"/>
        </a:p>
      </dgm:t>
    </dgm:pt>
    <dgm:pt modelId="{B24E77DC-A8FA-43F5-8486-2DB19AF6C594}">
      <dgm:prSet phldrT="[Text]" custT="1"/>
      <dgm:spPr/>
      <dgm:t>
        <a:bodyPr/>
        <a:lstStyle/>
        <a:p>
          <a:r>
            <a:rPr lang="de-DE" sz="2000" dirty="0"/>
            <a:t>Validität</a:t>
          </a:r>
        </a:p>
      </dgm:t>
    </dgm:pt>
    <dgm:pt modelId="{D48D0CC8-892A-4434-9764-3BBDC510F91A}" type="sibTrans" cxnId="{7F405BB0-3143-4C71-A9D4-23B17AE52CF7}">
      <dgm:prSet/>
      <dgm:spPr/>
      <dgm:t>
        <a:bodyPr/>
        <a:lstStyle/>
        <a:p>
          <a:endParaRPr lang="de-DE"/>
        </a:p>
      </dgm:t>
    </dgm:pt>
    <dgm:pt modelId="{2DC440D6-C286-4857-8797-4568DE942912}" type="parTrans" cxnId="{7F405BB0-3143-4C71-A9D4-23B17AE52CF7}">
      <dgm:prSet/>
      <dgm:spPr/>
      <dgm:t>
        <a:bodyPr/>
        <a:lstStyle/>
        <a:p>
          <a:endParaRPr lang="de-DE"/>
        </a:p>
      </dgm:t>
    </dgm:pt>
    <dgm:pt modelId="{A4635D72-B65E-47D2-BB7B-F11A0003AC33}" type="pres">
      <dgm:prSet presAssocID="{4026FB72-C3AD-4EC5-9782-E99822B228CB}" presName="hierChild1" presStyleCnt="0">
        <dgm:presLayoutVars>
          <dgm:orgChart val="1"/>
          <dgm:chPref val="1"/>
          <dgm:dir/>
          <dgm:animOne val="branch"/>
          <dgm:animLvl val="lvl"/>
          <dgm:resizeHandles/>
        </dgm:presLayoutVars>
      </dgm:prSet>
      <dgm:spPr/>
    </dgm:pt>
    <dgm:pt modelId="{CF961514-CBEF-4829-9BA0-142E36F01615}" type="pres">
      <dgm:prSet presAssocID="{88802FFC-13C1-40F5-9BC7-A753CE0669E4}" presName="hierRoot1" presStyleCnt="0">
        <dgm:presLayoutVars>
          <dgm:hierBranch val="init"/>
        </dgm:presLayoutVars>
      </dgm:prSet>
      <dgm:spPr/>
    </dgm:pt>
    <dgm:pt modelId="{0EEF654C-BAC2-475E-9AEB-D65E832A4291}" type="pres">
      <dgm:prSet presAssocID="{88802FFC-13C1-40F5-9BC7-A753CE0669E4}" presName="rootComposite1" presStyleCnt="0"/>
      <dgm:spPr/>
    </dgm:pt>
    <dgm:pt modelId="{82575A8E-C32C-4B46-972D-3ED69396F061}" type="pres">
      <dgm:prSet presAssocID="{88802FFC-13C1-40F5-9BC7-A753CE0669E4}" presName="rootText1" presStyleLbl="node0" presStyleIdx="0" presStyleCnt="1">
        <dgm:presLayoutVars>
          <dgm:chPref val="3"/>
        </dgm:presLayoutVars>
      </dgm:prSet>
      <dgm:spPr/>
    </dgm:pt>
    <dgm:pt modelId="{EB0BDAAB-11D6-414A-A1E3-929DC008A374}" type="pres">
      <dgm:prSet presAssocID="{88802FFC-13C1-40F5-9BC7-A753CE0669E4}" presName="rootConnector1" presStyleLbl="node1" presStyleIdx="0" presStyleCnt="0"/>
      <dgm:spPr/>
    </dgm:pt>
    <dgm:pt modelId="{857D1C06-A4FA-4B10-B69F-EAE41A3B979C}" type="pres">
      <dgm:prSet presAssocID="{88802FFC-13C1-40F5-9BC7-A753CE0669E4}" presName="hierChild2" presStyleCnt="0"/>
      <dgm:spPr/>
    </dgm:pt>
    <dgm:pt modelId="{8664AFB7-5E84-4CB8-84A2-B5C027E96643}" type="pres">
      <dgm:prSet presAssocID="{CF26DF10-5848-4596-BC3F-8F7631FABC56}" presName="Name37" presStyleLbl="parChTrans1D2" presStyleIdx="0" presStyleCnt="2"/>
      <dgm:spPr/>
    </dgm:pt>
    <dgm:pt modelId="{473286BA-75B5-4FB1-88E9-FAB63C13842D}" type="pres">
      <dgm:prSet presAssocID="{A0D580CE-7452-4705-8160-28CF33539D34}" presName="hierRoot2" presStyleCnt="0">
        <dgm:presLayoutVars>
          <dgm:hierBranch val="init"/>
        </dgm:presLayoutVars>
      </dgm:prSet>
      <dgm:spPr/>
    </dgm:pt>
    <dgm:pt modelId="{2322567B-9AB4-4A03-8F83-BFC481CFD352}" type="pres">
      <dgm:prSet presAssocID="{A0D580CE-7452-4705-8160-28CF33539D34}" presName="rootComposite" presStyleCnt="0"/>
      <dgm:spPr/>
    </dgm:pt>
    <dgm:pt modelId="{96DB767A-A88D-46D0-99B1-761D10169513}" type="pres">
      <dgm:prSet presAssocID="{A0D580CE-7452-4705-8160-28CF33539D34}" presName="rootText" presStyleLbl="node2" presStyleIdx="0" presStyleCnt="2">
        <dgm:presLayoutVars>
          <dgm:chPref val="3"/>
        </dgm:presLayoutVars>
      </dgm:prSet>
      <dgm:spPr/>
    </dgm:pt>
    <dgm:pt modelId="{8D774A88-AB5D-4DE9-84E5-E964C50CC753}" type="pres">
      <dgm:prSet presAssocID="{A0D580CE-7452-4705-8160-28CF33539D34}" presName="rootConnector" presStyleLbl="node2" presStyleIdx="0" presStyleCnt="2"/>
      <dgm:spPr/>
    </dgm:pt>
    <dgm:pt modelId="{27F7DB54-F3B1-4665-8DD6-29B3E3E90A7E}" type="pres">
      <dgm:prSet presAssocID="{A0D580CE-7452-4705-8160-28CF33539D34}" presName="hierChild4" presStyleCnt="0"/>
      <dgm:spPr/>
    </dgm:pt>
    <dgm:pt modelId="{850DB829-E79C-4D3B-95C6-BB3C3D970EEF}" type="pres">
      <dgm:prSet presAssocID="{A0D580CE-7452-4705-8160-28CF33539D34}" presName="hierChild5" presStyleCnt="0"/>
      <dgm:spPr/>
    </dgm:pt>
    <dgm:pt modelId="{D94D0ACC-756C-40E9-98F0-1F0CEDF18816}" type="pres">
      <dgm:prSet presAssocID="{06B1A0A3-4DFE-45DA-AB3A-6F66CEEAF249}" presName="Name37" presStyleLbl="parChTrans1D2" presStyleIdx="1" presStyleCnt="2"/>
      <dgm:spPr/>
    </dgm:pt>
    <dgm:pt modelId="{0A1FBDEB-1408-4938-9E82-D2494326A3B9}" type="pres">
      <dgm:prSet presAssocID="{BAF920F0-77EC-465E-8745-06292094B407}" presName="hierRoot2" presStyleCnt="0">
        <dgm:presLayoutVars>
          <dgm:hierBranch val="init"/>
        </dgm:presLayoutVars>
      </dgm:prSet>
      <dgm:spPr/>
    </dgm:pt>
    <dgm:pt modelId="{FD481E03-99E9-4DB6-81D1-0846508CDF39}" type="pres">
      <dgm:prSet presAssocID="{BAF920F0-77EC-465E-8745-06292094B407}" presName="rootComposite" presStyleCnt="0"/>
      <dgm:spPr/>
    </dgm:pt>
    <dgm:pt modelId="{E0314D2B-D7F2-4B0E-B162-2AC69FCD0E63}" type="pres">
      <dgm:prSet presAssocID="{BAF920F0-77EC-465E-8745-06292094B407}" presName="rootText" presStyleLbl="node2" presStyleIdx="1" presStyleCnt="2">
        <dgm:presLayoutVars>
          <dgm:chPref val="3"/>
        </dgm:presLayoutVars>
      </dgm:prSet>
      <dgm:spPr/>
    </dgm:pt>
    <dgm:pt modelId="{986F9D63-A678-4618-8EC6-FB458DA68381}" type="pres">
      <dgm:prSet presAssocID="{BAF920F0-77EC-465E-8745-06292094B407}" presName="rootConnector" presStyleLbl="node2" presStyleIdx="1" presStyleCnt="2"/>
      <dgm:spPr/>
    </dgm:pt>
    <dgm:pt modelId="{26E02E2B-CEE3-4AE3-9A4E-3D0BB1F2B081}" type="pres">
      <dgm:prSet presAssocID="{BAF920F0-77EC-465E-8745-06292094B407}" presName="hierChild4" presStyleCnt="0"/>
      <dgm:spPr/>
    </dgm:pt>
    <dgm:pt modelId="{305F6841-F472-44DE-B366-006320DD4411}" type="pres">
      <dgm:prSet presAssocID="{2DC440D6-C286-4857-8797-4568DE942912}" presName="Name37" presStyleLbl="parChTrans1D3" presStyleIdx="0" presStyleCnt="2"/>
      <dgm:spPr/>
    </dgm:pt>
    <dgm:pt modelId="{B377C701-8EB5-42E1-BCB8-123DED964AFD}" type="pres">
      <dgm:prSet presAssocID="{B24E77DC-A8FA-43F5-8486-2DB19AF6C594}" presName="hierRoot2" presStyleCnt="0">
        <dgm:presLayoutVars>
          <dgm:hierBranch val="init"/>
        </dgm:presLayoutVars>
      </dgm:prSet>
      <dgm:spPr/>
    </dgm:pt>
    <dgm:pt modelId="{C1B2F822-2AF4-431C-8390-F6A46E912657}" type="pres">
      <dgm:prSet presAssocID="{B24E77DC-A8FA-43F5-8486-2DB19AF6C594}" presName="rootComposite" presStyleCnt="0"/>
      <dgm:spPr/>
    </dgm:pt>
    <dgm:pt modelId="{BAA01685-5C1D-4DE1-A47C-90847631124A}" type="pres">
      <dgm:prSet presAssocID="{B24E77DC-A8FA-43F5-8486-2DB19AF6C594}" presName="rootText" presStyleLbl="node3" presStyleIdx="0" presStyleCnt="2" custLinFactNeighborX="1791" custLinFactNeighborY="-643">
        <dgm:presLayoutVars>
          <dgm:chPref val="3"/>
        </dgm:presLayoutVars>
      </dgm:prSet>
      <dgm:spPr>
        <a:prstGeom prst="roundRect">
          <a:avLst/>
        </a:prstGeom>
      </dgm:spPr>
    </dgm:pt>
    <dgm:pt modelId="{AD71FB88-F55E-4995-8924-AD695A478E93}" type="pres">
      <dgm:prSet presAssocID="{B24E77DC-A8FA-43F5-8486-2DB19AF6C594}" presName="rootConnector" presStyleLbl="node3" presStyleIdx="0" presStyleCnt="2"/>
      <dgm:spPr/>
    </dgm:pt>
    <dgm:pt modelId="{7D19DF93-FB73-42BD-9B3B-15B87FDB0FB2}" type="pres">
      <dgm:prSet presAssocID="{B24E77DC-A8FA-43F5-8486-2DB19AF6C594}" presName="hierChild4" presStyleCnt="0"/>
      <dgm:spPr/>
    </dgm:pt>
    <dgm:pt modelId="{86E0153B-B4E7-4150-A369-191DA9F07534}" type="pres">
      <dgm:prSet presAssocID="{E96D695F-F6D4-4D0F-BB1A-98B0649D7BCE}" presName="Name37" presStyleLbl="parChTrans1D4" presStyleIdx="0" presStyleCnt="1"/>
      <dgm:spPr/>
    </dgm:pt>
    <dgm:pt modelId="{4CD1361A-09B9-40F7-ADDA-2AC11A519248}" type="pres">
      <dgm:prSet presAssocID="{4EA8D8B6-17B9-4DD0-9209-3E611DDE1958}" presName="hierRoot2" presStyleCnt="0">
        <dgm:presLayoutVars>
          <dgm:hierBranch val="init"/>
        </dgm:presLayoutVars>
      </dgm:prSet>
      <dgm:spPr/>
    </dgm:pt>
    <dgm:pt modelId="{B933DBEB-59E4-436A-8AD1-931C1E5CF839}" type="pres">
      <dgm:prSet presAssocID="{4EA8D8B6-17B9-4DD0-9209-3E611DDE1958}" presName="rootComposite" presStyleCnt="0"/>
      <dgm:spPr/>
    </dgm:pt>
    <dgm:pt modelId="{EC65C849-5991-498C-B439-BD759EF68B75}" type="pres">
      <dgm:prSet presAssocID="{4EA8D8B6-17B9-4DD0-9209-3E611DDE1958}" presName="rootText" presStyleLbl="node4" presStyleIdx="0" presStyleCnt="1" custLinFactNeighborX="-3218" custLinFactNeighborY="-559">
        <dgm:presLayoutVars>
          <dgm:chPref val="3"/>
        </dgm:presLayoutVars>
      </dgm:prSet>
      <dgm:spPr>
        <a:prstGeom prst="roundRect">
          <a:avLst/>
        </a:prstGeom>
      </dgm:spPr>
    </dgm:pt>
    <dgm:pt modelId="{FA3B7B4F-48BD-4033-B16F-818E7738CC1E}" type="pres">
      <dgm:prSet presAssocID="{4EA8D8B6-17B9-4DD0-9209-3E611DDE1958}" presName="rootConnector" presStyleLbl="node4" presStyleIdx="0" presStyleCnt="1"/>
      <dgm:spPr/>
    </dgm:pt>
    <dgm:pt modelId="{61567598-F891-4C4B-8187-FCF9100D1486}" type="pres">
      <dgm:prSet presAssocID="{4EA8D8B6-17B9-4DD0-9209-3E611DDE1958}" presName="hierChild4" presStyleCnt="0"/>
      <dgm:spPr/>
    </dgm:pt>
    <dgm:pt modelId="{73B146B5-242A-4AF1-A2AF-80CD2EBCEE41}" type="pres">
      <dgm:prSet presAssocID="{4EA8D8B6-17B9-4DD0-9209-3E611DDE1958}" presName="hierChild5" presStyleCnt="0"/>
      <dgm:spPr/>
    </dgm:pt>
    <dgm:pt modelId="{9583EDA8-887D-4496-A922-9623AF00BAC1}" type="pres">
      <dgm:prSet presAssocID="{B24E77DC-A8FA-43F5-8486-2DB19AF6C594}" presName="hierChild5" presStyleCnt="0"/>
      <dgm:spPr/>
    </dgm:pt>
    <dgm:pt modelId="{1A5BF089-9416-46B8-8ACB-58A3176E7901}" type="pres">
      <dgm:prSet presAssocID="{A804F4C4-97B2-42D3-9543-BA5C4E6228AA}" presName="Name37" presStyleLbl="parChTrans1D3" presStyleIdx="1" presStyleCnt="2"/>
      <dgm:spPr/>
    </dgm:pt>
    <dgm:pt modelId="{1FBFA5B3-F7FB-4A81-8D5A-E636D6278D21}" type="pres">
      <dgm:prSet presAssocID="{574A8A28-B3BF-4989-9705-3D3131DECFBE}" presName="hierRoot2" presStyleCnt="0">
        <dgm:presLayoutVars>
          <dgm:hierBranch val="init"/>
        </dgm:presLayoutVars>
      </dgm:prSet>
      <dgm:spPr/>
    </dgm:pt>
    <dgm:pt modelId="{B26F6320-8B79-427E-A109-A03F731B3C98}" type="pres">
      <dgm:prSet presAssocID="{574A8A28-B3BF-4989-9705-3D3131DECFBE}" presName="rootComposite" presStyleCnt="0"/>
      <dgm:spPr/>
    </dgm:pt>
    <dgm:pt modelId="{51072F81-1DE4-452F-9A62-FA973D966C81}" type="pres">
      <dgm:prSet presAssocID="{574A8A28-B3BF-4989-9705-3D3131DECFBE}" presName="rootText" presStyleLbl="node3" presStyleIdx="1" presStyleCnt="2">
        <dgm:presLayoutVars>
          <dgm:chPref val="3"/>
        </dgm:presLayoutVars>
      </dgm:prSet>
      <dgm:spPr>
        <a:prstGeom prst="roundRect">
          <a:avLst/>
        </a:prstGeom>
      </dgm:spPr>
    </dgm:pt>
    <dgm:pt modelId="{7C52013D-58AA-4D53-88F8-634351CE073E}" type="pres">
      <dgm:prSet presAssocID="{574A8A28-B3BF-4989-9705-3D3131DECFBE}" presName="rootConnector" presStyleLbl="node3" presStyleIdx="1" presStyleCnt="2"/>
      <dgm:spPr/>
    </dgm:pt>
    <dgm:pt modelId="{21449F32-3A23-46AE-BD42-C6EED046B7B9}" type="pres">
      <dgm:prSet presAssocID="{574A8A28-B3BF-4989-9705-3D3131DECFBE}" presName="hierChild4" presStyleCnt="0"/>
      <dgm:spPr/>
    </dgm:pt>
    <dgm:pt modelId="{9735479D-5FE0-45A5-94D3-D7E575834200}" type="pres">
      <dgm:prSet presAssocID="{574A8A28-B3BF-4989-9705-3D3131DECFBE}" presName="hierChild5" presStyleCnt="0"/>
      <dgm:spPr/>
    </dgm:pt>
    <dgm:pt modelId="{7DBF3A12-36D1-456B-AC0A-E60D1A35FC9C}" type="pres">
      <dgm:prSet presAssocID="{BAF920F0-77EC-465E-8745-06292094B407}" presName="hierChild5" presStyleCnt="0"/>
      <dgm:spPr/>
    </dgm:pt>
    <dgm:pt modelId="{135750F7-AA62-4BE0-9EAA-A666506290A5}" type="pres">
      <dgm:prSet presAssocID="{88802FFC-13C1-40F5-9BC7-A753CE0669E4}" presName="hierChild3" presStyleCnt="0"/>
      <dgm:spPr/>
    </dgm:pt>
  </dgm:ptLst>
  <dgm:cxnLst>
    <dgm:cxn modelId="{913FAE0C-584D-4A1E-98B6-BEBEA843496D}" srcId="{88802FFC-13C1-40F5-9BC7-A753CE0669E4}" destId="{BAF920F0-77EC-465E-8745-06292094B407}" srcOrd="1" destOrd="0" parTransId="{06B1A0A3-4DFE-45DA-AB3A-6F66CEEAF249}" sibTransId="{58C63D68-F41C-4F0B-A077-955B95A8C171}"/>
    <dgm:cxn modelId="{7EA7D30F-37A4-4775-9369-57D19372C93D}" type="presOf" srcId="{A0D580CE-7452-4705-8160-28CF33539D34}" destId="{8D774A88-AB5D-4DE9-84E5-E964C50CC753}" srcOrd="1" destOrd="0" presId="urn:microsoft.com/office/officeart/2005/8/layout/orgChart1"/>
    <dgm:cxn modelId="{19178612-5629-4371-88AA-8665C94BA848}" srcId="{BAF920F0-77EC-465E-8745-06292094B407}" destId="{574A8A28-B3BF-4989-9705-3D3131DECFBE}" srcOrd="1" destOrd="0" parTransId="{A804F4C4-97B2-42D3-9543-BA5C4E6228AA}" sibTransId="{5DA25CEF-4A1D-4EC8-A706-B543664C702F}"/>
    <dgm:cxn modelId="{6C9EBF15-8919-4FCD-ACEB-DC6473E253B7}" type="presOf" srcId="{4026FB72-C3AD-4EC5-9782-E99822B228CB}" destId="{A4635D72-B65E-47D2-BB7B-F11A0003AC33}" srcOrd="0" destOrd="0" presId="urn:microsoft.com/office/officeart/2005/8/layout/orgChart1"/>
    <dgm:cxn modelId="{E4ADA726-2D9B-4C05-B131-F99FD27055BF}" type="presOf" srcId="{A0D580CE-7452-4705-8160-28CF33539D34}" destId="{96DB767A-A88D-46D0-99B1-761D10169513}" srcOrd="0" destOrd="0" presId="urn:microsoft.com/office/officeart/2005/8/layout/orgChart1"/>
    <dgm:cxn modelId="{9A22362B-EDA8-417B-A8B8-1951B33457F4}" type="presOf" srcId="{B24E77DC-A8FA-43F5-8486-2DB19AF6C594}" destId="{BAA01685-5C1D-4DE1-A47C-90847631124A}" srcOrd="0" destOrd="0" presId="urn:microsoft.com/office/officeart/2005/8/layout/orgChart1"/>
    <dgm:cxn modelId="{4A1E852D-D0BB-47E9-A2BE-575B91647A83}" type="presOf" srcId="{88802FFC-13C1-40F5-9BC7-A753CE0669E4}" destId="{EB0BDAAB-11D6-414A-A1E3-929DC008A374}" srcOrd="1" destOrd="0" presId="urn:microsoft.com/office/officeart/2005/8/layout/orgChart1"/>
    <dgm:cxn modelId="{65778836-1A1D-445B-BD99-EE15E7CBAF43}" type="presOf" srcId="{574A8A28-B3BF-4989-9705-3D3131DECFBE}" destId="{7C52013D-58AA-4D53-88F8-634351CE073E}" srcOrd="1" destOrd="0" presId="urn:microsoft.com/office/officeart/2005/8/layout/orgChart1"/>
    <dgm:cxn modelId="{0243163F-CFA0-440A-B2BA-DB71A8320FD4}" type="presOf" srcId="{4EA8D8B6-17B9-4DD0-9209-3E611DDE1958}" destId="{EC65C849-5991-498C-B439-BD759EF68B75}" srcOrd="0" destOrd="0" presId="urn:microsoft.com/office/officeart/2005/8/layout/orgChart1"/>
    <dgm:cxn modelId="{027BC95E-72EE-4175-B882-4B93F2806CCC}" type="presOf" srcId="{06B1A0A3-4DFE-45DA-AB3A-6F66CEEAF249}" destId="{D94D0ACC-756C-40E9-98F0-1F0CEDF18816}" srcOrd="0" destOrd="0" presId="urn:microsoft.com/office/officeart/2005/8/layout/orgChart1"/>
    <dgm:cxn modelId="{34C61062-5C32-40F3-BC44-4B891449B512}" type="presOf" srcId="{E96D695F-F6D4-4D0F-BB1A-98B0649D7BCE}" destId="{86E0153B-B4E7-4150-A369-191DA9F07534}" srcOrd="0" destOrd="0" presId="urn:microsoft.com/office/officeart/2005/8/layout/orgChart1"/>
    <dgm:cxn modelId="{F6812545-A99D-4704-9D23-61E20315655D}" srcId="{88802FFC-13C1-40F5-9BC7-A753CE0669E4}" destId="{A0D580CE-7452-4705-8160-28CF33539D34}" srcOrd="0" destOrd="0" parTransId="{CF26DF10-5848-4596-BC3F-8F7631FABC56}" sibTransId="{B2D8DC95-4435-4AB2-88F6-E4F50C2C380C}"/>
    <dgm:cxn modelId="{A1F7DA6C-E24A-407B-8909-FFBC457CEDCF}" srcId="{4026FB72-C3AD-4EC5-9782-E99822B228CB}" destId="{88802FFC-13C1-40F5-9BC7-A753CE0669E4}" srcOrd="0" destOrd="0" parTransId="{8E1BED0E-86E9-468B-A149-6DD748B14719}" sibTransId="{6D8D2EE5-3287-4665-9251-110A93DB71C9}"/>
    <dgm:cxn modelId="{0ED4414D-56C4-43F7-A9E3-FCD1DD793970}" type="presOf" srcId="{BAF920F0-77EC-465E-8745-06292094B407}" destId="{E0314D2B-D7F2-4B0E-B162-2AC69FCD0E63}" srcOrd="0" destOrd="0" presId="urn:microsoft.com/office/officeart/2005/8/layout/orgChart1"/>
    <dgm:cxn modelId="{0E97248F-7143-4320-BBAB-A9DD96026E87}" srcId="{B24E77DC-A8FA-43F5-8486-2DB19AF6C594}" destId="{4EA8D8B6-17B9-4DD0-9209-3E611DDE1958}" srcOrd="0" destOrd="0" parTransId="{E96D695F-F6D4-4D0F-BB1A-98B0649D7BCE}" sibTransId="{369D24C6-58C3-459F-81A2-92193B74D2ED}"/>
    <dgm:cxn modelId="{FCBBA993-4AF0-4B95-88B5-0288CBDC49EA}" type="presOf" srcId="{2DC440D6-C286-4857-8797-4568DE942912}" destId="{305F6841-F472-44DE-B366-006320DD4411}" srcOrd="0" destOrd="0" presId="urn:microsoft.com/office/officeart/2005/8/layout/orgChart1"/>
    <dgm:cxn modelId="{3E17309A-EC7D-4DC0-9B10-B62021DEFF0F}" type="presOf" srcId="{B24E77DC-A8FA-43F5-8486-2DB19AF6C594}" destId="{AD71FB88-F55E-4995-8924-AD695A478E93}" srcOrd="1" destOrd="0" presId="urn:microsoft.com/office/officeart/2005/8/layout/orgChart1"/>
    <dgm:cxn modelId="{728FBF9C-E207-4F05-9078-DCEFAF2A62BA}" type="presOf" srcId="{CF26DF10-5848-4596-BC3F-8F7631FABC56}" destId="{8664AFB7-5E84-4CB8-84A2-B5C027E96643}" srcOrd="0" destOrd="0" presId="urn:microsoft.com/office/officeart/2005/8/layout/orgChart1"/>
    <dgm:cxn modelId="{8178DE9D-20CF-4AA2-85AE-8FD0E0A6E8D7}" type="presOf" srcId="{574A8A28-B3BF-4989-9705-3D3131DECFBE}" destId="{51072F81-1DE4-452F-9A62-FA973D966C81}" srcOrd="0" destOrd="0" presId="urn:microsoft.com/office/officeart/2005/8/layout/orgChart1"/>
    <dgm:cxn modelId="{D2D256AD-6297-4AB2-99CD-7FEB515E961C}" type="presOf" srcId="{88802FFC-13C1-40F5-9BC7-A753CE0669E4}" destId="{82575A8E-C32C-4B46-972D-3ED69396F061}" srcOrd="0" destOrd="0" presId="urn:microsoft.com/office/officeart/2005/8/layout/orgChart1"/>
    <dgm:cxn modelId="{7F405BB0-3143-4C71-A9D4-23B17AE52CF7}" srcId="{BAF920F0-77EC-465E-8745-06292094B407}" destId="{B24E77DC-A8FA-43F5-8486-2DB19AF6C594}" srcOrd="0" destOrd="0" parTransId="{2DC440D6-C286-4857-8797-4568DE942912}" sibTransId="{D48D0CC8-892A-4434-9764-3BBDC510F91A}"/>
    <dgm:cxn modelId="{97C868B8-A9C9-423D-8E43-97DABC38879B}" type="presOf" srcId="{BAF920F0-77EC-465E-8745-06292094B407}" destId="{986F9D63-A678-4618-8EC6-FB458DA68381}" srcOrd="1" destOrd="0" presId="urn:microsoft.com/office/officeart/2005/8/layout/orgChart1"/>
    <dgm:cxn modelId="{30155CE2-83F5-439B-B8EE-02A99E3704C2}" type="presOf" srcId="{4EA8D8B6-17B9-4DD0-9209-3E611DDE1958}" destId="{FA3B7B4F-48BD-4033-B16F-818E7738CC1E}" srcOrd="1" destOrd="0" presId="urn:microsoft.com/office/officeart/2005/8/layout/orgChart1"/>
    <dgm:cxn modelId="{AF5DF4ED-8A43-4865-9052-7DFD3C9C2FBA}" type="presOf" srcId="{A804F4C4-97B2-42D3-9543-BA5C4E6228AA}" destId="{1A5BF089-9416-46B8-8ACB-58A3176E7901}" srcOrd="0" destOrd="0" presId="urn:microsoft.com/office/officeart/2005/8/layout/orgChart1"/>
    <dgm:cxn modelId="{1D921934-2051-4C6C-A642-36AC4E4C7AB8}" type="presParOf" srcId="{A4635D72-B65E-47D2-BB7B-F11A0003AC33}" destId="{CF961514-CBEF-4829-9BA0-142E36F01615}" srcOrd="0" destOrd="0" presId="urn:microsoft.com/office/officeart/2005/8/layout/orgChart1"/>
    <dgm:cxn modelId="{1425B3A0-CFFB-4B3F-A0E8-3694A98D935B}" type="presParOf" srcId="{CF961514-CBEF-4829-9BA0-142E36F01615}" destId="{0EEF654C-BAC2-475E-9AEB-D65E832A4291}" srcOrd="0" destOrd="0" presId="urn:microsoft.com/office/officeart/2005/8/layout/orgChart1"/>
    <dgm:cxn modelId="{F0F0F0AD-549A-4E5D-B146-0536CAF692D3}" type="presParOf" srcId="{0EEF654C-BAC2-475E-9AEB-D65E832A4291}" destId="{82575A8E-C32C-4B46-972D-3ED69396F061}" srcOrd="0" destOrd="0" presId="urn:microsoft.com/office/officeart/2005/8/layout/orgChart1"/>
    <dgm:cxn modelId="{E3C07DD8-7A61-473D-9D8A-9151D68F5287}" type="presParOf" srcId="{0EEF654C-BAC2-475E-9AEB-D65E832A4291}" destId="{EB0BDAAB-11D6-414A-A1E3-929DC008A374}" srcOrd="1" destOrd="0" presId="urn:microsoft.com/office/officeart/2005/8/layout/orgChart1"/>
    <dgm:cxn modelId="{CEA731D9-8983-4D90-98F0-1FE8199320A2}" type="presParOf" srcId="{CF961514-CBEF-4829-9BA0-142E36F01615}" destId="{857D1C06-A4FA-4B10-B69F-EAE41A3B979C}" srcOrd="1" destOrd="0" presId="urn:microsoft.com/office/officeart/2005/8/layout/orgChart1"/>
    <dgm:cxn modelId="{06C8D582-9B83-4005-A358-51A78DA34A8D}" type="presParOf" srcId="{857D1C06-A4FA-4B10-B69F-EAE41A3B979C}" destId="{8664AFB7-5E84-4CB8-84A2-B5C027E96643}" srcOrd="0" destOrd="0" presId="urn:microsoft.com/office/officeart/2005/8/layout/orgChart1"/>
    <dgm:cxn modelId="{3BB8710F-4A39-43D6-B07B-B5B56196F118}" type="presParOf" srcId="{857D1C06-A4FA-4B10-B69F-EAE41A3B979C}" destId="{473286BA-75B5-4FB1-88E9-FAB63C13842D}" srcOrd="1" destOrd="0" presId="urn:microsoft.com/office/officeart/2005/8/layout/orgChart1"/>
    <dgm:cxn modelId="{A4D3D4EC-864C-43F6-BE11-C21D285EF591}" type="presParOf" srcId="{473286BA-75B5-4FB1-88E9-FAB63C13842D}" destId="{2322567B-9AB4-4A03-8F83-BFC481CFD352}" srcOrd="0" destOrd="0" presId="urn:microsoft.com/office/officeart/2005/8/layout/orgChart1"/>
    <dgm:cxn modelId="{2F851232-8249-44CB-A6C6-3C942ACF9129}" type="presParOf" srcId="{2322567B-9AB4-4A03-8F83-BFC481CFD352}" destId="{96DB767A-A88D-46D0-99B1-761D10169513}" srcOrd="0" destOrd="0" presId="urn:microsoft.com/office/officeart/2005/8/layout/orgChart1"/>
    <dgm:cxn modelId="{AC670F8A-1A3C-42C9-8897-E7D2FC866890}" type="presParOf" srcId="{2322567B-9AB4-4A03-8F83-BFC481CFD352}" destId="{8D774A88-AB5D-4DE9-84E5-E964C50CC753}" srcOrd="1" destOrd="0" presId="urn:microsoft.com/office/officeart/2005/8/layout/orgChart1"/>
    <dgm:cxn modelId="{05042008-84DC-4234-B0FE-2C0BC2B311F1}" type="presParOf" srcId="{473286BA-75B5-4FB1-88E9-FAB63C13842D}" destId="{27F7DB54-F3B1-4665-8DD6-29B3E3E90A7E}" srcOrd="1" destOrd="0" presId="urn:microsoft.com/office/officeart/2005/8/layout/orgChart1"/>
    <dgm:cxn modelId="{F73EFAEA-01E5-4077-9045-A6F37BFB1D6C}" type="presParOf" srcId="{473286BA-75B5-4FB1-88E9-FAB63C13842D}" destId="{850DB829-E79C-4D3B-95C6-BB3C3D970EEF}" srcOrd="2" destOrd="0" presId="urn:microsoft.com/office/officeart/2005/8/layout/orgChart1"/>
    <dgm:cxn modelId="{1D088A30-BE68-4FFD-9FF5-01D3834C314F}" type="presParOf" srcId="{857D1C06-A4FA-4B10-B69F-EAE41A3B979C}" destId="{D94D0ACC-756C-40E9-98F0-1F0CEDF18816}" srcOrd="2" destOrd="0" presId="urn:microsoft.com/office/officeart/2005/8/layout/orgChart1"/>
    <dgm:cxn modelId="{F11F4CDF-BE54-495C-82BA-F82C8294BCBF}" type="presParOf" srcId="{857D1C06-A4FA-4B10-B69F-EAE41A3B979C}" destId="{0A1FBDEB-1408-4938-9E82-D2494326A3B9}" srcOrd="3" destOrd="0" presId="urn:microsoft.com/office/officeart/2005/8/layout/orgChart1"/>
    <dgm:cxn modelId="{5F60F812-F538-498B-B0D5-8F7867EC1AD7}" type="presParOf" srcId="{0A1FBDEB-1408-4938-9E82-D2494326A3B9}" destId="{FD481E03-99E9-4DB6-81D1-0846508CDF39}" srcOrd="0" destOrd="0" presId="urn:microsoft.com/office/officeart/2005/8/layout/orgChart1"/>
    <dgm:cxn modelId="{CF98F912-2B29-4AFF-8E53-6EE1C1484B14}" type="presParOf" srcId="{FD481E03-99E9-4DB6-81D1-0846508CDF39}" destId="{E0314D2B-D7F2-4B0E-B162-2AC69FCD0E63}" srcOrd="0" destOrd="0" presId="urn:microsoft.com/office/officeart/2005/8/layout/orgChart1"/>
    <dgm:cxn modelId="{F38DA712-42DD-4350-AACE-C7EEE56C9B38}" type="presParOf" srcId="{FD481E03-99E9-4DB6-81D1-0846508CDF39}" destId="{986F9D63-A678-4618-8EC6-FB458DA68381}" srcOrd="1" destOrd="0" presId="urn:microsoft.com/office/officeart/2005/8/layout/orgChart1"/>
    <dgm:cxn modelId="{7CC3285B-7208-4F4D-AEBA-B709CEF65991}" type="presParOf" srcId="{0A1FBDEB-1408-4938-9E82-D2494326A3B9}" destId="{26E02E2B-CEE3-4AE3-9A4E-3D0BB1F2B081}" srcOrd="1" destOrd="0" presId="urn:microsoft.com/office/officeart/2005/8/layout/orgChart1"/>
    <dgm:cxn modelId="{9F7AE175-C0EB-42FE-AE4D-520C90A6C384}" type="presParOf" srcId="{26E02E2B-CEE3-4AE3-9A4E-3D0BB1F2B081}" destId="{305F6841-F472-44DE-B366-006320DD4411}" srcOrd="0" destOrd="0" presId="urn:microsoft.com/office/officeart/2005/8/layout/orgChart1"/>
    <dgm:cxn modelId="{98DF9318-BBFB-4FF6-AE47-22C4C723525F}" type="presParOf" srcId="{26E02E2B-CEE3-4AE3-9A4E-3D0BB1F2B081}" destId="{B377C701-8EB5-42E1-BCB8-123DED964AFD}" srcOrd="1" destOrd="0" presId="urn:microsoft.com/office/officeart/2005/8/layout/orgChart1"/>
    <dgm:cxn modelId="{F0EDDA12-EFCC-46BE-BA5E-E148C735105B}" type="presParOf" srcId="{B377C701-8EB5-42E1-BCB8-123DED964AFD}" destId="{C1B2F822-2AF4-431C-8390-F6A46E912657}" srcOrd="0" destOrd="0" presId="urn:microsoft.com/office/officeart/2005/8/layout/orgChart1"/>
    <dgm:cxn modelId="{B7D58729-FD89-45C8-9893-F9E1C92E96CA}" type="presParOf" srcId="{C1B2F822-2AF4-431C-8390-F6A46E912657}" destId="{BAA01685-5C1D-4DE1-A47C-90847631124A}" srcOrd="0" destOrd="0" presId="urn:microsoft.com/office/officeart/2005/8/layout/orgChart1"/>
    <dgm:cxn modelId="{BACDA615-2E46-481A-B175-31CE91590C4B}" type="presParOf" srcId="{C1B2F822-2AF4-431C-8390-F6A46E912657}" destId="{AD71FB88-F55E-4995-8924-AD695A478E93}" srcOrd="1" destOrd="0" presId="urn:microsoft.com/office/officeart/2005/8/layout/orgChart1"/>
    <dgm:cxn modelId="{2AD37FB6-9309-4D3D-867B-C23E65C74F69}" type="presParOf" srcId="{B377C701-8EB5-42E1-BCB8-123DED964AFD}" destId="{7D19DF93-FB73-42BD-9B3B-15B87FDB0FB2}" srcOrd="1" destOrd="0" presId="urn:microsoft.com/office/officeart/2005/8/layout/orgChart1"/>
    <dgm:cxn modelId="{FF515D40-CD1F-4FC9-A843-3CF5143CA878}" type="presParOf" srcId="{7D19DF93-FB73-42BD-9B3B-15B87FDB0FB2}" destId="{86E0153B-B4E7-4150-A369-191DA9F07534}" srcOrd="0" destOrd="0" presId="urn:microsoft.com/office/officeart/2005/8/layout/orgChart1"/>
    <dgm:cxn modelId="{3664B27B-E276-4648-8E08-1B64086C79EA}" type="presParOf" srcId="{7D19DF93-FB73-42BD-9B3B-15B87FDB0FB2}" destId="{4CD1361A-09B9-40F7-ADDA-2AC11A519248}" srcOrd="1" destOrd="0" presId="urn:microsoft.com/office/officeart/2005/8/layout/orgChart1"/>
    <dgm:cxn modelId="{632FBB96-5A6C-4279-8323-16AA5FC5D361}" type="presParOf" srcId="{4CD1361A-09B9-40F7-ADDA-2AC11A519248}" destId="{B933DBEB-59E4-436A-8AD1-931C1E5CF839}" srcOrd="0" destOrd="0" presId="urn:microsoft.com/office/officeart/2005/8/layout/orgChart1"/>
    <dgm:cxn modelId="{632B9173-4AF9-430B-91D2-776816C61713}" type="presParOf" srcId="{B933DBEB-59E4-436A-8AD1-931C1E5CF839}" destId="{EC65C849-5991-498C-B439-BD759EF68B75}" srcOrd="0" destOrd="0" presId="urn:microsoft.com/office/officeart/2005/8/layout/orgChart1"/>
    <dgm:cxn modelId="{7271F2DA-D69A-41B4-91A8-D0078F2F00C6}" type="presParOf" srcId="{B933DBEB-59E4-436A-8AD1-931C1E5CF839}" destId="{FA3B7B4F-48BD-4033-B16F-818E7738CC1E}" srcOrd="1" destOrd="0" presId="urn:microsoft.com/office/officeart/2005/8/layout/orgChart1"/>
    <dgm:cxn modelId="{D9363674-ED25-417B-9A94-CE3C6BA980C0}" type="presParOf" srcId="{4CD1361A-09B9-40F7-ADDA-2AC11A519248}" destId="{61567598-F891-4C4B-8187-FCF9100D1486}" srcOrd="1" destOrd="0" presId="urn:microsoft.com/office/officeart/2005/8/layout/orgChart1"/>
    <dgm:cxn modelId="{05C215EF-3BA0-4B2D-9B55-76FDA166D3CA}" type="presParOf" srcId="{4CD1361A-09B9-40F7-ADDA-2AC11A519248}" destId="{73B146B5-242A-4AF1-A2AF-80CD2EBCEE41}" srcOrd="2" destOrd="0" presId="urn:microsoft.com/office/officeart/2005/8/layout/orgChart1"/>
    <dgm:cxn modelId="{295827FF-19BC-4F2C-AFA3-9A7ADED20841}" type="presParOf" srcId="{B377C701-8EB5-42E1-BCB8-123DED964AFD}" destId="{9583EDA8-887D-4496-A922-9623AF00BAC1}" srcOrd="2" destOrd="0" presId="urn:microsoft.com/office/officeart/2005/8/layout/orgChart1"/>
    <dgm:cxn modelId="{725ACF65-92A0-481E-AB87-55DE02A0C003}" type="presParOf" srcId="{26E02E2B-CEE3-4AE3-9A4E-3D0BB1F2B081}" destId="{1A5BF089-9416-46B8-8ACB-58A3176E7901}" srcOrd="2" destOrd="0" presId="urn:microsoft.com/office/officeart/2005/8/layout/orgChart1"/>
    <dgm:cxn modelId="{1ABA549B-3103-4799-8DD5-BA3662C492E9}" type="presParOf" srcId="{26E02E2B-CEE3-4AE3-9A4E-3D0BB1F2B081}" destId="{1FBFA5B3-F7FB-4A81-8D5A-E636D6278D21}" srcOrd="3" destOrd="0" presId="urn:microsoft.com/office/officeart/2005/8/layout/orgChart1"/>
    <dgm:cxn modelId="{368C14D4-A7A6-490D-A401-43707FC3AA8E}" type="presParOf" srcId="{1FBFA5B3-F7FB-4A81-8D5A-E636D6278D21}" destId="{B26F6320-8B79-427E-A109-A03F731B3C98}" srcOrd="0" destOrd="0" presId="urn:microsoft.com/office/officeart/2005/8/layout/orgChart1"/>
    <dgm:cxn modelId="{39CBF8CE-EFA7-42A1-AE19-4D23BEFC5DAD}" type="presParOf" srcId="{B26F6320-8B79-427E-A109-A03F731B3C98}" destId="{51072F81-1DE4-452F-9A62-FA973D966C81}" srcOrd="0" destOrd="0" presId="urn:microsoft.com/office/officeart/2005/8/layout/orgChart1"/>
    <dgm:cxn modelId="{CD8BB3F7-BA5C-4E64-B21A-F68BD8101BAE}" type="presParOf" srcId="{B26F6320-8B79-427E-A109-A03F731B3C98}" destId="{7C52013D-58AA-4D53-88F8-634351CE073E}" srcOrd="1" destOrd="0" presId="urn:microsoft.com/office/officeart/2005/8/layout/orgChart1"/>
    <dgm:cxn modelId="{9C49BDB0-8134-43D8-B3F0-EBB9E0C20AD0}" type="presParOf" srcId="{1FBFA5B3-F7FB-4A81-8D5A-E636D6278D21}" destId="{21449F32-3A23-46AE-BD42-C6EED046B7B9}" srcOrd="1" destOrd="0" presId="urn:microsoft.com/office/officeart/2005/8/layout/orgChart1"/>
    <dgm:cxn modelId="{645978D5-2631-40A2-8874-5B816AADE629}" type="presParOf" srcId="{1FBFA5B3-F7FB-4A81-8D5A-E636D6278D21}" destId="{9735479D-5FE0-45A5-94D3-D7E575834200}" srcOrd="2" destOrd="0" presId="urn:microsoft.com/office/officeart/2005/8/layout/orgChart1"/>
    <dgm:cxn modelId="{6D40194E-7EE1-468A-B4E1-7F82FB263D9E}" type="presParOf" srcId="{0A1FBDEB-1408-4938-9E82-D2494326A3B9}" destId="{7DBF3A12-36D1-456B-AC0A-E60D1A35FC9C}" srcOrd="2" destOrd="0" presId="urn:microsoft.com/office/officeart/2005/8/layout/orgChart1"/>
    <dgm:cxn modelId="{A28C0F3A-A7FC-486A-BC3C-1CB8BF8937CF}" type="presParOf" srcId="{CF961514-CBEF-4829-9BA0-142E36F01615}" destId="{135750F7-AA62-4BE0-9EAA-A666506290A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2F86E-1179-4648-918F-B61033B09D61}" type="doc">
      <dgm:prSet loTypeId="urn:microsoft.com/office/officeart/2008/layout/PictureStrips" loCatId="picture" qsTypeId="urn:microsoft.com/office/officeart/2005/8/quickstyle/simple4" qsCatId="simple" csTypeId="urn:microsoft.com/office/officeart/2005/8/colors/accent1_2" csCatId="accent1" phldr="1"/>
      <dgm:spPr/>
      <dgm:t>
        <a:bodyPr/>
        <a:lstStyle/>
        <a:p>
          <a:endParaRPr lang="de-DE"/>
        </a:p>
      </dgm:t>
    </dgm:pt>
    <dgm:pt modelId="{3B49F69B-B0DC-4530-AE23-81F59EC87272}">
      <dgm:prSet phldrT="[Text]" custT="1">
        <dgm:style>
          <a:lnRef idx="2">
            <a:schemeClr val="dk1"/>
          </a:lnRef>
          <a:fillRef idx="1">
            <a:schemeClr val="lt1"/>
          </a:fillRef>
          <a:effectRef idx="0">
            <a:schemeClr val="dk1"/>
          </a:effectRef>
          <a:fontRef idx="minor">
            <a:schemeClr val="dk1"/>
          </a:fontRef>
        </dgm:style>
      </dgm:prSet>
      <dgm:spPr>
        <a:ln w="3175">
          <a:solidFill>
            <a:schemeClr val="bg1">
              <a:lumMod val="50000"/>
            </a:schemeClr>
          </a:solidFill>
        </a:ln>
      </dgm:spPr>
      <dgm:t>
        <a:bodyPr/>
        <a:lstStyle/>
        <a:p>
          <a:pPr algn="ctr"/>
          <a:r>
            <a:rPr lang="de-DE" sz="1800" b="1" dirty="0"/>
            <a:t>Konkurrenz</a:t>
          </a:r>
        </a:p>
        <a:p>
          <a:pPr algn="ctr"/>
          <a:endParaRPr lang="de-DE" sz="1800" b="1" dirty="0"/>
        </a:p>
        <a:p>
          <a:pPr algn="ctr"/>
          <a:endParaRPr lang="de-DE" sz="1800" b="1" dirty="0"/>
        </a:p>
      </dgm:t>
    </dgm:pt>
    <dgm:pt modelId="{E308875F-8CBE-4AE6-9601-783FA7BEAC3D}" type="parTrans" cxnId="{1E0C4981-D630-4883-86CA-83714E4F0A75}">
      <dgm:prSet/>
      <dgm:spPr/>
      <dgm:t>
        <a:bodyPr/>
        <a:lstStyle/>
        <a:p>
          <a:endParaRPr lang="de-DE"/>
        </a:p>
      </dgm:t>
    </dgm:pt>
    <dgm:pt modelId="{05E9DF03-3767-4E7A-93E0-39D2ECB257C0}" type="sibTrans" cxnId="{1E0C4981-D630-4883-86CA-83714E4F0A75}">
      <dgm:prSet/>
      <dgm:spPr/>
      <dgm:t>
        <a:bodyPr/>
        <a:lstStyle/>
        <a:p>
          <a:endParaRPr lang="de-DE"/>
        </a:p>
      </dgm:t>
    </dgm:pt>
    <dgm:pt modelId="{BA3C6BBA-AFB3-4E04-974F-4745EBC0AD81}">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60960" rIns="60960" bIns="60960" numCol="1" spcCol="1270" anchor="ctr" anchorCtr="0"/>
        <a:lstStyle/>
        <a:p>
          <a:pPr marL="0" lvl="0" indent="0" algn="ctr" defTabSz="7112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Vertrauen</a:t>
          </a:r>
          <a:endParaRPr lang="de-DE" sz="1600" b="1" kern="1200" dirty="0">
            <a:solidFill>
              <a:prstClr val="black">
                <a:hueOff val="0"/>
                <a:satOff val="0"/>
                <a:lumOff val="0"/>
                <a:alphaOff val="0"/>
              </a:prst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de-DE" sz="1600" b="1" kern="1200" dirty="0">
            <a:solidFill>
              <a:prstClr val="black">
                <a:hueOff val="0"/>
                <a:satOff val="0"/>
                <a:lumOff val="0"/>
                <a:alphaOff val="0"/>
              </a:prst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de-DE" sz="1600" b="1" kern="1200" dirty="0">
            <a:solidFill>
              <a:prstClr val="black">
                <a:hueOff val="0"/>
                <a:satOff val="0"/>
                <a:lumOff val="0"/>
                <a:alphaOff val="0"/>
              </a:prstClr>
            </a:solidFill>
            <a:latin typeface="Calibri" panose="020F0502020204030204"/>
            <a:ea typeface="+mn-ea"/>
            <a:cs typeface="+mn-cs"/>
          </a:endParaRPr>
        </a:p>
      </dgm:t>
    </dgm:pt>
    <dgm:pt modelId="{28E4BB1A-23EF-4CEF-AEC4-E86884767FD8}" type="parTrans" cxnId="{7626350C-07F7-4F8F-8306-31C74C829414}">
      <dgm:prSet/>
      <dgm:spPr/>
      <dgm:t>
        <a:bodyPr/>
        <a:lstStyle/>
        <a:p>
          <a:endParaRPr lang="de-DE"/>
        </a:p>
      </dgm:t>
    </dgm:pt>
    <dgm:pt modelId="{CADC7B94-E602-4BBA-B89F-BFB270210959}" type="sibTrans" cxnId="{7626350C-07F7-4F8F-8306-31C74C829414}">
      <dgm:prSet/>
      <dgm:spPr/>
      <dgm:t>
        <a:bodyPr/>
        <a:lstStyle/>
        <a:p>
          <a:endParaRPr lang="de-DE"/>
        </a:p>
      </dgm:t>
    </dgm:pt>
    <dgm:pt modelId="{F695A306-6799-45FB-BF43-4B120C79DB94}">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60960" rIns="60960" bIns="60960" numCol="1" spcCol="1270" anchor="ctr" anchorCtr="0"/>
        <a:lstStyle/>
        <a:p>
          <a:pPr marL="0" lvl="0" indent="0" algn="ctr" defTabSz="7112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Mediennutzung</a:t>
          </a:r>
          <a:endParaRPr lang="de-DE" sz="1600" b="1" kern="1200" dirty="0">
            <a:solidFill>
              <a:prstClr val="black">
                <a:hueOff val="0"/>
                <a:satOff val="0"/>
                <a:lumOff val="0"/>
                <a:alphaOff val="0"/>
              </a:prstClr>
            </a:solidFill>
            <a:latin typeface="Calibri" panose="020F0502020204030204"/>
            <a:ea typeface="+mn-ea"/>
            <a:cs typeface="+mn-cs"/>
          </a:endParaRPr>
        </a:p>
      </dgm:t>
    </dgm:pt>
    <dgm:pt modelId="{235174C4-C3EF-47B9-9000-8ADDCAA123A8}" type="parTrans" cxnId="{2160AC08-0F09-4A7B-B2C9-4CD39AFD9F73}">
      <dgm:prSet/>
      <dgm:spPr/>
      <dgm:t>
        <a:bodyPr/>
        <a:lstStyle/>
        <a:p>
          <a:endParaRPr lang="de-DE"/>
        </a:p>
      </dgm:t>
    </dgm:pt>
    <dgm:pt modelId="{811C9AD9-99D5-4F58-A731-7A9A2D239966}" type="sibTrans" cxnId="{2160AC08-0F09-4A7B-B2C9-4CD39AFD9F73}">
      <dgm:prSet/>
      <dgm:spPr/>
      <dgm:t>
        <a:bodyPr/>
        <a:lstStyle/>
        <a:p>
          <a:endParaRPr lang="de-DE"/>
        </a:p>
      </dgm:t>
    </dgm:pt>
    <dgm:pt modelId="{7860DC71-7490-4F81-A2F4-61FC06A5C7D1}">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76200" rIns="76200" bIns="76200" numCol="1" spcCol="1270" anchor="ctr" anchorCtr="0"/>
        <a:lstStyle/>
        <a:p>
          <a:pPr marL="0" lvl="0" indent="0" algn="ctr" defTabSz="8890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Neuer Journalismus</a:t>
          </a:r>
        </a:p>
        <a:p>
          <a:pPr marL="0" lvl="0" indent="0" algn="ctr" defTabSz="889000">
            <a:lnSpc>
              <a:spcPct val="90000"/>
            </a:lnSpc>
            <a:spcBef>
              <a:spcPct val="0"/>
            </a:spcBef>
            <a:spcAft>
              <a:spcPct val="35000"/>
            </a:spcAft>
            <a:buNone/>
          </a:pPr>
          <a:endParaRPr lang="de-DE" sz="1600" b="1" kern="1200" dirty="0">
            <a:solidFill>
              <a:prstClr val="black">
                <a:hueOff val="0"/>
                <a:satOff val="0"/>
                <a:lumOff val="0"/>
                <a:alphaOff val="0"/>
              </a:prstClr>
            </a:solidFill>
            <a:latin typeface="Calibri" panose="020F0502020204030204"/>
            <a:ea typeface="+mn-ea"/>
            <a:cs typeface="+mn-cs"/>
          </a:endParaRPr>
        </a:p>
        <a:p>
          <a:pPr marL="0" lvl="0" indent="0" algn="ctr" defTabSz="889000">
            <a:lnSpc>
              <a:spcPct val="90000"/>
            </a:lnSpc>
            <a:spcBef>
              <a:spcPct val="0"/>
            </a:spcBef>
            <a:spcAft>
              <a:spcPct val="35000"/>
            </a:spcAft>
            <a:buNone/>
          </a:pPr>
          <a:r>
            <a:rPr lang="de-DE" sz="1600" b="1" kern="1200" dirty="0">
              <a:solidFill>
                <a:prstClr val="black">
                  <a:hueOff val="0"/>
                  <a:satOff val="0"/>
                  <a:lumOff val="0"/>
                  <a:alphaOff val="0"/>
                </a:prstClr>
              </a:solidFill>
              <a:latin typeface="Calibri" panose="020F0502020204030204"/>
              <a:ea typeface="+mn-ea"/>
              <a:cs typeface="+mn-cs"/>
            </a:rPr>
            <a:t> </a:t>
          </a:r>
        </a:p>
      </dgm:t>
    </dgm:pt>
    <dgm:pt modelId="{8D90CB81-DFB6-4AB0-9667-A3A7CA2B82F6}" type="parTrans" cxnId="{352D3367-F88D-49AA-B2B1-956B0A77F101}">
      <dgm:prSet/>
      <dgm:spPr/>
      <dgm:t>
        <a:bodyPr/>
        <a:lstStyle/>
        <a:p>
          <a:endParaRPr lang="de-DE"/>
        </a:p>
      </dgm:t>
    </dgm:pt>
    <dgm:pt modelId="{F0F87666-4990-47D2-86EC-9E85ECB9612F}" type="sibTrans" cxnId="{352D3367-F88D-49AA-B2B1-956B0A77F101}">
      <dgm:prSet/>
      <dgm:spPr/>
      <dgm:t>
        <a:bodyPr/>
        <a:lstStyle/>
        <a:p>
          <a:endParaRPr lang="de-DE"/>
        </a:p>
      </dgm:t>
    </dgm:pt>
    <dgm:pt modelId="{30BE0199-D29D-470A-B82E-8C0EED8839B0}">
      <dgm:prSet phldrT="[Text]" custT="1">
        <dgm:style>
          <a:lnRef idx="2">
            <a:schemeClr val="dk1"/>
          </a:lnRef>
          <a:fillRef idx="1">
            <a:schemeClr val="lt1"/>
          </a:fillRef>
          <a:effectRef idx="0">
            <a:schemeClr val="dk1"/>
          </a:effectRef>
          <a:fontRef idx="minor">
            <a:schemeClr val="dk1"/>
          </a:fontRef>
        </dgm:style>
      </dgm:prSet>
      <dgm:spPr>
        <a:ln w="3175"/>
      </dgm:spPr>
      <dgm:t>
        <a:bodyPr spcFirstLastPara="0" vert="horz" wrap="square" lIns="700961" tIns="76200" rIns="76200" bIns="76200" numCol="1" spcCol="1270" anchor="ctr" anchorCtr="0"/>
        <a:lstStyle/>
        <a:p>
          <a:pPr marL="0" lvl="0" indent="0" algn="ctr" defTabSz="8890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Nutzungschance</a:t>
          </a:r>
          <a:endParaRPr lang="de-DE" sz="1600" b="1" kern="1200" dirty="0">
            <a:solidFill>
              <a:prstClr val="black">
                <a:hueOff val="0"/>
                <a:satOff val="0"/>
                <a:lumOff val="0"/>
                <a:alphaOff val="0"/>
              </a:prstClr>
            </a:solidFill>
            <a:latin typeface="Calibri" panose="020F0502020204030204"/>
            <a:ea typeface="+mn-ea"/>
            <a:cs typeface="+mn-cs"/>
          </a:endParaRPr>
        </a:p>
      </dgm:t>
    </dgm:pt>
    <dgm:pt modelId="{8AE72D00-16A3-40B1-A540-FAE91D378EF6}" type="parTrans" cxnId="{7F9C6F98-0A2C-49B2-983D-B3090DEED465}">
      <dgm:prSet/>
      <dgm:spPr/>
      <dgm:t>
        <a:bodyPr/>
        <a:lstStyle/>
        <a:p>
          <a:endParaRPr lang="de-DE"/>
        </a:p>
      </dgm:t>
    </dgm:pt>
    <dgm:pt modelId="{5AF04820-85F4-457F-96A0-ED2486C4786B}" type="sibTrans" cxnId="{7F9C6F98-0A2C-49B2-983D-B3090DEED465}">
      <dgm:prSet/>
      <dgm:spPr/>
      <dgm:t>
        <a:bodyPr/>
        <a:lstStyle/>
        <a:p>
          <a:endParaRPr lang="de-DE"/>
        </a:p>
      </dgm:t>
    </dgm:pt>
    <dgm:pt modelId="{36805F2C-CB9B-4896-BF5D-DDFEC5E233B1}" type="pres">
      <dgm:prSet presAssocID="{3AF2F86E-1179-4648-918F-B61033B09D61}" presName="Name0" presStyleCnt="0">
        <dgm:presLayoutVars>
          <dgm:dir/>
          <dgm:resizeHandles val="exact"/>
        </dgm:presLayoutVars>
      </dgm:prSet>
      <dgm:spPr/>
    </dgm:pt>
    <dgm:pt modelId="{CD17DBF9-26C6-4E79-BE0F-BC71B789C2DD}" type="pres">
      <dgm:prSet presAssocID="{3B49F69B-B0DC-4530-AE23-81F59EC87272}" presName="composite" presStyleCnt="0"/>
      <dgm:spPr/>
    </dgm:pt>
    <dgm:pt modelId="{9D0423F5-5D4B-4235-BCE0-6DFB8F7A7707}" type="pres">
      <dgm:prSet presAssocID="{3B49F69B-B0DC-4530-AE23-81F59EC87272}" presName="rect1" presStyleLbl="trAlignAcc1" presStyleIdx="0" presStyleCnt="5">
        <dgm:presLayoutVars>
          <dgm:bulletEnabled val="1"/>
        </dgm:presLayoutVars>
      </dgm:prSet>
      <dgm:spPr/>
    </dgm:pt>
    <dgm:pt modelId="{3FD6C0DD-D809-4305-A180-0361F2B3B208}" type="pres">
      <dgm:prSet presAssocID="{3B49F69B-B0DC-4530-AE23-81F59EC87272}"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629C801-54C5-4C1D-BB55-A8A16CF71956}" type="pres">
      <dgm:prSet presAssocID="{05E9DF03-3767-4E7A-93E0-39D2ECB257C0}" presName="sibTrans" presStyleCnt="0"/>
      <dgm:spPr/>
    </dgm:pt>
    <dgm:pt modelId="{19CFB659-0FAB-4ABD-B49A-7F46FFD20FA3}" type="pres">
      <dgm:prSet presAssocID="{BA3C6BBA-AFB3-4E04-974F-4745EBC0AD81}" presName="composite" presStyleCnt="0"/>
      <dgm:spPr/>
    </dgm:pt>
    <dgm:pt modelId="{BE099446-6CA6-4F36-9A86-D5C68AB82298}" type="pres">
      <dgm:prSet presAssocID="{BA3C6BBA-AFB3-4E04-974F-4745EBC0AD81}" presName="rect1" presStyleLbl="trAlignAcc1" presStyleIdx="1" presStyleCnt="5">
        <dgm:presLayoutVars>
          <dgm:bulletEnabled val="1"/>
        </dgm:presLayoutVars>
      </dgm:prSet>
      <dgm:spPr>
        <a:xfrm>
          <a:off x="4407977" y="191162"/>
          <a:ext cx="3311627" cy="1034883"/>
        </a:xfrm>
        <a:prstGeom prst="rect">
          <a:avLst/>
        </a:prstGeom>
      </dgm:spPr>
    </dgm:pt>
    <dgm:pt modelId="{20D93240-CCCC-4871-95A0-91ADC6E3B831}" type="pres">
      <dgm:prSet presAssocID="{BA3C6BBA-AFB3-4E04-974F-4745EBC0AD81}"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7A98E10-3D17-4A86-8114-C056F5E3B7D6}" type="pres">
      <dgm:prSet presAssocID="{CADC7B94-E602-4BBA-B89F-BFB270210959}" presName="sibTrans" presStyleCnt="0"/>
      <dgm:spPr/>
    </dgm:pt>
    <dgm:pt modelId="{348045EC-0BA1-4928-9CFB-8D788789605F}" type="pres">
      <dgm:prSet presAssocID="{F695A306-6799-45FB-BF43-4B120C79DB94}" presName="composite" presStyleCnt="0"/>
      <dgm:spPr/>
    </dgm:pt>
    <dgm:pt modelId="{2AF025AC-1EF7-4BDD-83FC-8F41C7B55526}" type="pres">
      <dgm:prSet presAssocID="{F695A306-6799-45FB-BF43-4B120C79DB94}" presName="rect1" presStyleLbl="trAlignAcc1" presStyleIdx="2" presStyleCnt="5">
        <dgm:presLayoutVars>
          <dgm:bulletEnabled val="1"/>
        </dgm:presLayoutVars>
      </dgm:prSet>
      <dgm:spPr>
        <a:xfrm>
          <a:off x="798931" y="1493965"/>
          <a:ext cx="3311627" cy="1034883"/>
        </a:xfrm>
        <a:prstGeom prst="rect">
          <a:avLst/>
        </a:prstGeom>
      </dgm:spPr>
    </dgm:pt>
    <dgm:pt modelId="{DEA5D04E-35C2-4F8E-9F09-3DB3EFC0496D}" type="pres">
      <dgm:prSet presAssocID="{F695A306-6799-45FB-BF43-4B120C79DB94}"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A240E52-088F-4EBF-9296-DAA595328BFA}" type="pres">
      <dgm:prSet presAssocID="{811C9AD9-99D5-4F58-A731-7A9A2D239966}" presName="sibTrans" presStyleCnt="0"/>
      <dgm:spPr/>
    </dgm:pt>
    <dgm:pt modelId="{D35DAE14-7EFC-492B-9A1D-689966225232}" type="pres">
      <dgm:prSet presAssocID="{7860DC71-7490-4F81-A2F4-61FC06A5C7D1}" presName="composite" presStyleCnt="0"/>
      <dgm:spPr/>
    </dgm:pt>
    <dgm:pt modelId="{D825BF41-0992-4CFC-AF51-1480E5221218}" type="pres">
      <dgm:prSet presAssocID="{7860DC71-7490-4F81-A2F4-61FC06A5C7D1}" presName="rect1" presStyleLbl="trAlignAcc1" presStyleIdx="3" presStyleCnt="5">
        <dgm:presLayoutVars>
          <dgm:bulletEnabled val="1"/>
        </dgm:presLayoutVars>
      </dgm:prSet>
      <dgm:spPr>
        <a:xfrm>
          <a:off x="4407977" y="1493965"/>
          <a:ext cx="3311627" cy="1034883"/>
        </a:xfrm>
        <a:prstGeom prst="rect">
          <a:avLst/>
        </a:prstGeom>
      </dgm:spPr>
    </dgm:pt>
    <dgm:pt modelId="{DF41A13D-347E-4E7D-972B-5A37CB397317}" type="pres">
      <dgm:prSet presAssocID="{7860DC71-7490-4F81-A2F4-61FC06A5C7D1}" presName="rect2" presStyleLbl="fgImgPlace1" presStyleIdx="3" presStyleCnt="5"/>
      <dgm:spPr>
        <a:blipFill>
          <a:blip xmlns:r="http://schemas.openxmlformats.org/officeDocument/2006/relationships" r:embed="rId4" cstate="print">
            <a:extLst>
              <a:ext uri="{BEBA8EAE-BF5A-486C-A8C5-ECC9F3942E4B}">
                <a14:imgProps xmlns:a14="http://schemas.microsoft.com/office/drawing/2010/main">
                  <a14:imgLayer r:embed="rId5">
                    <a14:imgEffect>
                      <a14:backgroundRemoval t="1917" b="98403" l="5591" r="96486">
                        <a14:foregroundMark x1="26518" y1="42652" x2="26518" y2="42652"/>
                        <a14:foregroundMark x1="30990" y1="38179" x2="30990" y2="38179"/>
                        <a14:foregroundMark x1="28754" y1="32907" x2="28754" y2="32907"/>
                        <a14:foregroundMark x1="21246" y1="35144" x2="21246" y2="35144"/>
                        <a14:foregroundMark x1="62300" y1="35942" x2="62300" y2="35942"/>
                        <a14:foregroundMark x1="21246" y1="44089" x2="21246" y2="44089"/>
                        <a14:foregroundMark x1="18211" y1="38978" x2="18211" y2="38978"/>
                        <a14:foregroundMark x1="26518" y1="60543" x2="26518" y2="60543"/>
                        <a14:foregroundMark x1="29393" y1="57508" x2="29393" y2="57508"/>
                        <a14:foregroundMark x1="34665" y1="53834" x2="34665" y2="53834"/>
                        <a14:foregroundMark x1="34665" y1="53834" x2="34665" y2="53834"/>
                        <a14:foregroundMark x1="39137" y1="50799" x2="39137" y2="50799"/>
                        <a14:foregroundMark x1="25719" y1="59744" x2="25719" y2="59744"/>
                        <a14:foregroundMark x1="30192" y1="59744" x2="30192" y2="59744"/>
                        <a14:foregroundMark x1="37700" y1="54633" x2="37700" y2="54633"/>
                        <a14:foregroundMark x1="37700" y1="53994" x2="37700" y2="53994"/>
                        <a14:foregroundMark x1="39457" y1="51757" x2="39457" y2="51757"/>
                        <a14:foregroundMark x1="24760" y1="64537" x2="24760" y2="64537"/>
                        <a14:foregroundMark x1="32428" y1="57029" x2="32428" y2="57029"/>
                        <a14:foregroundMark x1="30032" y1="60543" x2="30032" y2="60543"/>
                        <a14:foregroundMark x1="33546" y1="58147" x2="33546" y2="58147"/>
                      </a14:backgroundRemoval>
                    </a14:imgEffect>
                  </a14:imgLayer>
                </a14:imgProps>
              </a:ext>
              <a:ext uri="{28A0092B-C50C-407E-A947-70E740481C1C}">
                <a14:useLocalDpi xmlns:a14="http://schemas.microsoft.com/office/drawing/2010/main" val="0"/>
              </a:ext>
            </a:extLst>
          </a:blip>
          <a:srcRect/>
          <a:stretch>
            <a:fillRect l="-25000" r="-25000"/>
          </a:stretch>
        </a:blipFill>
      </dgm:spPr>
    </dgm:pt>
    <dgm:pt modelId="{FABBD45B-BCF9-43ED-878A-9DF0A0F09D35}" type="pres">
      <dgm:prSet presAssocID="{F0F87666-4990-47D2-86EC-9E85ECB9612F}" presName="sibTrans" presStyleCnt="0"/>
      <dgm:spPr/>
    </dgm:pt>
    <dgm:pt modelId="{F4FDFE6C-277F-4735-A521-40C6F98977AF}" type="pres">
      <dgm:prSet presAssocID="{30BE0199-D29D-470A-B82E-8C0EED8839B0}" presName="composite" presStyleCnt="0"/>
      <dgm:spPr/>
    </dgm:pt>
    <dgm:pt modelId="{0886C1DE-D1A6-4434-908C-92675109A78F}" type="pres">
      <dgm:prSet presAssocID="{30BE0199-D29D-470A-B82E-8C0EED8839B0}" presName="rect1" presStyleLbl="trAlignAcc1" presStyleIdx="4" presStyleCnt="5" custLinFactNeighborY="-7152">
        <dgm:presLayoutVars>
          <dgm:bulletEnabled val="1"/>
        </dgm:presLayoutVars>
      </dgm:prSet>
      <dgm:spPr>
        <a:xfrm>
          <a:off x="2603454" y="2722754"/>
          <a:ext cx="3311627" cy="1034883"/>
        </a:xfrm>
        <a:prstGeom prst="rect">
          <a:avLst/>
        </a:prstGeom>
      </dgm:spPr>
    </dgm:pt>
    <dgm:pt modelId="{95A43557-19A9-4F5C-B54A-E8E4889B43BF}" type="pres">
      <dgm:prSet presAssocID="{30BE0199-D29D-470A-B82E-8C0EED8839B0}" presName="rect2" presStyleLbl="fgImgPlace1" presStyleIdx="4" presStyleCnt="5" custLinFactNeighborY="-3404"/>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Lst>
  <dgm:cxnLst>
    <dgm:cxn modelId="{2160AC08-0F09-4A7B-B2C9-4CD39AFD9F73}" srcId="{3AF2F86E-1179-4648-918F-B61033B09D61}" destId="{F695A306-6799-45FB-BF43-4B120C79DB94}" srcOrd="2" destOrd="0" parTransId="{235174C4-C3EF-47B9-9000-8ADDCAA123A8}" sibTransId="{811C9AD9-99D5-4F58-A731-7A9A2D239966}"/>
    <dgm:cxn modelId="{7626350C-07F7-4F8F-8306-31C74C829414}" srcId="{3AF2F86E-1179-4648-918F-B61033B09D61}" destId="{BA3C6BBA-AFB3-4E04-974F-4745EBC0AD81}" srcOrd="1" destOrd="0" parTransId="{28E4BB1A-23EF-4CEF-AEC4-E86884767FD8}" sibTransId="{CADC7B94-E602-4BBA-B89F-BFB270210959}"/>
    <dgm:cxn modelId="{16B4941B-547C-4D50-9341-D65A69AACAB9}" type="presOf" srcId="{BA3C6BBA-AFB3-4E04-974F-4745EBC0AD81}" destId="{BE099446-6CA6-4F36-9A86-D5C68AB82298}" srcOrd="0" destOrd="0" presId="urn:microsoft.com/office/officeart/2008/layout/PictureStrips"/>
    <dgm:cxn modelId="{47994837-337C-4785-8068-BA3492814C70}" type="presOf" srcId="{3AF2F86E-1179-4648-918F-B61033B09D61}" destId="{36805F2C-CB9B-4896-BF5D-DDFEC5E233B1}" srcOrd="0" destOrd="0" presId="urn:microsoft.com/office/officeart/2008/layout/PictureStrips"/>
    <dgm:cxn modelId="{352D3367-F88D-49AA-B2B1-956B0A77F101}" srcId="{3AF2F86E-1179-4648-918F-B61033B09D61}" destId="{7860DC71-7490-4F81-A2F4-61FC06A5C7D1}" srcOrd="3" destOrd="0" parTransId="{8D90CB81-DFB6-4AB0-9667-A3A7CA2B82F6}" sibTransId="{F0F87666-4990-47D2-86EC-9E85ECB9612F}"/>
    <dgm:cxn modelId="{770A9747-9F31-4229-ADF7-21F179784BFE}" type="presOf" srcId="{3B49F69B-B0DC-4530-AE23-81F59EC87272}" destId="{9D0423F5-5D4B-4235-BCE0-6DFB8F7A7707}" srcOrd="0" destOrd="0" presId="urn:microsoft.com/office/officeart/2008/layout/PictureStrips"/>
    <dgm:cxn modelId="{4353F480-152A-4E50-888A-FB214E6F24B7}" type="presOf" srcId="{7860DC71-7490-4F81-A2F4-61FC06A5C7D1}" destId="{D825BF41-0992-4CFC-AF51-1480E5221218}" srcOrd="0" destOrd="0" presId="urn:microsoft.com/office/officeart/2008/layout/PictureStrips"/>
    <dgm:cxn modelId="{1E0C4981-D630-4883-86CA-83714E4F0A75}" srcId="{3AF2F86E-1179-4648-918F-B61033B09D61}" destId="{3B49F69B-B0DC-4530-AE23-81F59EC87272}" srcOrd="0" destOrd="0" parTransId="{E308875F-8CBE-4AE6-9601-783FA7BEAC3D}" sibTransId="{05E9DF03-3767-4E7A-93E0-39D2ECB257C0}"/>
    <dgm:cxn modelId="{7F9C6F98-0A2C-49B2-983D-B3090DEED465}" srcId="{3AF2F86E-1179-4648-918F-B61033B09D61}" destId="{30BE0199-D29D-470A-B82E-8C0EED8839B0}" srcOrd="4" destOrd="0" parTransId="{8AE72D00-16A3-40B1-A540-FAE91D378EF6}" sibTransId="{5AF04820-85F4-457F-96A0-ED2486C4786B}"/>
    <dgm:cxn modelId="{8299AAC3-24CD-44AE-BD8E-894B473755C4}" type="presOf" srcId="{F695A306-6799-45FB-BF43-4B120C79DB94}" destId="{2AF025AC-1EF7-4BDD-83FC-8F41C7B55526}" srcOrd="0" destOrd="0" presId="urn:microsoft.com/office/officeart/2008/layout/PictureStrips"/>
    <dgm:cxn modelId="{DD1818F0-D5DE-4CAD-862B-C6760AE62341}" type="presOf" srcId="{30BE0199-D29D-470A-B82E-8C0EED8839B0}" destId="{0886C1DE-D1A6-4434-908C-92675109A78F}" srcOrd="0" destOrd="0" presId="urn:microsoft.com/office/officeart/2008/layout/PictureStrips"/>
    <dgm:cxn modelId="{CDEB3AF1-0E66-4FC2-8297-E0574D0CD550}" type="presParOf" srcId="{36805F2C-CB9B-4896-BF5D-DDFEC5E233B1}" destId="{CD17DBF9-26C6-4E79-BE0F-BC71B789C2DD}" srcOrd="0" destOrd="0" presId="urn:microsoft.com/office/officeart/2008/layout/PictureStrips"/>
    <dgm:cxn modelId="{0BCA1E86-3E1A-463F-8247-33C1B4B08132}" type="presParOf" srcId="{CD17DBF9-26C6-4E79-BE0F-BC71B789C2DD}" destId="{9D0423F5-5D4B-4235-BCE0-6DFB8F7A7707}" srcOrd="0" destOrd="0" presId="urn:microsoft.com/office/officeart/2008/layout/PictureStrips"/>
    <dgm:cxn modelId="{64D5032E-C9B4-431F-8595-106CBE5EC421}" type="presParOf" srcId="{CD17DBF9-26C6-4E79-BE0F-BC71B789C2DD}" destId="{3FD6C0DD-D809-4305-A180-0361F2B3B208}" srcOrd="1" destOrd="0" presId="urn:microsoft.com/office/officeart/2008/layout/PictureStrips"/>
    <dgm:cxn modelId="{CE55ED93-AD23-4FF2-819D-D0F8FF33B3D1}" type="presParOf" srcId="{36805F2C-CB9B-4896-BF5D-DDFEC5E233B1}" destId="{9629C801-54C5-4C1D-BB55-A8A16CF71956}" srcOrd="1" destOrd="0" presId="urn:microsoft.com/office/officeart/2008/layout/PictureStrips"/>
    <dgm:cxn modelId="{A116CBCD-E558-4879-AE98-BBB62B27EB3C}" type="presParOf" srcId="{36805F2C-CB9B-4896-BF5D-DDFEC5E233B1}" destId="{19CFB659-0FAB-4ABD-B49A-7F46FFD20FA3}" srcOrd="2" destOrd="0" presId="urn:microsoft.com/office/officeart/2008/layout/PictureStrips"/>
    <dgm:cxn modelId="{50408C2C-D44B-4C46-86B8-2CD677CF26F0}" type="presParOf" srcId="{19CFB659-0FAB-4ABD-B49A-7F46FFD20FA3}" destId="{BE099446-6CA6-4F36-9A86-D5C68AB82298}" srcOrd="0" destOrd="0" presId="urn:microsoft.com/office/officeart/2008/layout/PictureStrips"/>
    <dgm:cxn modelId="{0E5E9E68-CD5F-4062-B5A9-62AB4EA100DE}" type="presParOf" srcId="{19CFB659-0FAB-4ABD-B49A-7F46FFD20FA3}" destId="{20D93240-CCCC-4871-95A0-91ADC6E3B831}" srcOrd="1" destOrd="0" presId="urn:microsoft.com/office/officeart/2008/layout/PictureStrips"/>
    <dgm:cxn modelId="{15A5199B-0592-48A8-B7F3-8EB860BE03A9}" type="presParOf" srcId="{36805F2C-CB9B-4896-BF5D-DDFEC5E233B1}" destId="{17A98E10-3D17-4A86-8114-C056F5E3B7D6}" srcOrd="3" destOrd="0" presId="urn:microsoft.com/office/officeart/2008/layout/PictureStrips"/>
    <dgm:cxn modelId="{42A6179C-2C77-4336-BB5D-5AC98586AEDE}" type="presParOf" srcId="{36805F2C-CB9B-4896-BF5D-DDFEC5E233B1}" destId="{348045EC-0BA1-4928-9CFB-8D788789605F}" srcOrd="4" destOrd="0" presId="urn:microsoft.com/office/officeart/2008/layout/PictureStrips"/>
    <dgm:cxn modelId="{DD94B991-B83E-49D3-B99F-38A5A45318B1}" type="presParOf" srcId="{348045EC-0BA1-4928-9CFB-8D788789605F}" destId="{2AF025AC-1EF7-4BDD-83FC-8F41C7B55526}" srcOrd="0" destOrd="0" presId="urn:microsoft.com/office/officeart/2008/layout/PictureStrips"/>
    <dgm:cxn modelId="{974683A6-3C35-4D74-8407-0DC076901EEC}" type="presParOf" srcId="{348045EC-0BA1-4928-9CFB-8D788789605F}" destId="{DEA5D04E-35C2-4F8E-9F09-3DB3EFC0496D}" srcOrd="1" destOrd="0" presId="urn:microsoft.com/office/officeart/2008/layout/PictureStrips"/>
    <dgm:cxn modelId="{A59A7EB1-05BC-47E8-9D1F-F351DED98A48}" type="presParOf" srcId="{36805F2C-CB9B-4896-BF5D-DDFEC5E233B1}" destId="{EA240E52-088F-4EBF-9296-DAA595328BFA}" srcOrd="5" destOrd="0" presId="urn:microsoft.com/office/officeart/2008/layout/PictureStrips"/>
    <dgm:cxn modelId="{EE5E2123-F41F-4309-8DDE-B3929ED188F1}" type="presParOf" srcId="{36805F2C-CB9B-4896-BF5D-DDFEC5E233B1}" destId="{D35DAE14-7EFC-492B-9A1D-689966225232}" srcOrd="6" destOrd="0" presId="urn:microsoft.com/office/officeart/2008/layout/PictureStrips"/>
    <dgm:cxn modelId="{AD94471A-410D-4EA3-892E-234592C6F0A6}" type="presParOf" srcId="{D35DAE14-7EFC-492B-9A1D-689966225232}" destId="{D825BF41-0992-4CFC-AF51-1480E5221218}" srcOrd="0" destOrd="0" presId="urn:microsoft.com/office/officeart/2008/layout/PictureStrips"/>
    <dgm:cxn modelId="{9317FD8B-7F3F-4F59-BA92-C29DB6514AE4}" type="presParOf" srcId="{D35DAE14-7EFC-492B-9A1D-689966225232}" destId="{DF41A13D-347E-4E7D-972B-5A37CB397317}" srcOrd="1" destOrd="0" presId="urn:microsoft.com/office/officeart/2008/layout/PictureStrips"/>
    <dgm:cxn modelId="{A7380FCE-A42B-485E-80A6-36778D4A6B9C}" type="presParOf" srcId="{36805F2C-CB9B-4896-BF5D-DDFEC5E233B1}" destId="{FABBD45B-BCF9-43ED-878A-9DF0A0F09D35}" srcOrd="7" destOrd="0" presId="urn:microsoft.com/office/officeart/2008/layout/PictureStrips"/>
    <dgm:cxn modelId="{8C493BED-CE87-4160-8927-CE925FDF155A}" type="presParOf" srcId="{36805F2C-CB9B-4896-BF5D-DDFEC5E233B1}" destId="{F4FDFE6C-277F-4735-A521-40C6F98977AF}" srcOrd="8" destOrd="0" presId="urn:microsoft.com/office/officeart/2008/layout/PictureStrips"/>
    <dgm:cxn modelId="{C8EA1F81-8BB8-41F5-8839-077DD367225E}" type="presParOf" srcId="{F4FDFE6C-277F-4735-A521-40C6F98977AF}" destId="{0886C1DE-D1A6-4434-908C-92675109A78F}" srcOrd="0" destOrd="0" presId="urn:microsoft.com/office/officeart/2008/layout/PictureStrips"/>
    <dgm:cxn modelId="{EC4678DF-A248-492B-8FA5-2DB199391F4D}" type="presParOf" srcId="{F4FDFE6C-277F-4735-A521-40C6F98977AF}" destId="{95A43557-19A9-4F5C-B54A-E8E4889B43B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224F9B-C4D7-4612-94F7-4C3171F0D2FE}" type="doc">
      <dgm:prSet loTypeId="urn:microsoft.com/office/officeart/2005/8/layout/radial3" loCatId="relationship" qsTypeId="urn:microsoft.com/office/officeart/2005/8/quickstyle/3d3" qsCatId="3D" csTypeId="urn:microsoft.com/office/officeart/2005/8/colors/accent1_4" csCatId="accent1" phldr="1"/>
      <dgm:spPr/>
      <dgm:t>
        <a:bodyPr/>
        <a:lstStyle/>
        <a:p>
          <a:endParaRPr lang="de-DE"/>
        </a:p>
      </dgm:t>
    </dgm:pt>
    <dgm:pt modelId="{B2A17373-95CF-43BC-A891-CFE62337DC1D}">
      <dgm:prSet phldrT="[Text]" custT="1">
        <dgm:style>
          <a:lnRef idx="2">
            <a:schemeClr val="dk1"/>
          </a:lnRef>
          <a:fillRef idx="1">
            <a:schemeClr val="lt1"/>
          </a:fillRef>
          <a:effectRef idx="0">
            <a:schemeClr val="dk1"/>
          </a:effectRef>
          <a:fontRef idx="minor">
            <a:schemeClr val="dk1"/>
          </a:fontRef>
        </dgm:style>
      </dgm:prSet>
      <dgm:spPr/>
      <dgm:t>
        <a:bodyPr/>
        <a:lstStyle/>
        <a:p>
          <a:r>
            <a:rPr lang="de-DE" sz="2400" i="0" dirty="0"/>
            <a:t>Welchen Einfluss hat der Trend ‚Influencer‘ auf Publikumszeit-schriften? </a:t>
          </a:r>
        </a:p>
      </dgm:t>
    </dgm:pt>
    <dgm:pt modelId="{86848FEA-3A68-47C4-9433-66A1EC90C2D0}" type="parTrans" cxnId="{010C3C75-624F-4CE6-B0CF-424ED6FB8C53}">
      <dgm:prSet/>
      <dgm:spPr/>
      <dgm:t>
        <a:bodyPr/>
        <a:lstStyle/>
        <a:p>
          <a:endParaRPr lang="de-DE"/>
        </a:p>
      </dgm:t>
    </dgm:pt>
    <dgm:pt modelId="{501EB603-6A5E-498B-88BB-E786C3175BB8}" type="sibTrans" cxnId="{010C3C75-624F-4CE6-B0CF-424ED6FB8C53}">
      <dgm:prSet/>
      <dgm:spPr/>
      <dgm:t>
        <a:bodyPr/>
        <a:lstStyle/>
        <a:p>
          <a:endParaRPr lang="de-DE"/>
        </a:p>
      </dgm:t>
    </dgm:pt>
    <dgm:pt modelId="{C68D5EF8-A473-4639-9CC8-887051B1B4D5}">
      <dgm:prSet phldrT="[Text]" custT="1">
        <dgm:style>
          <a:lnRef idx="2">
            <a:schemeClr val="accent1"/>
          </a:lnRef>
          <a:fillRef idx="1">
            <a:schemeClr val="lt1"/>
          </a:fillRef>
          <a:effectRef idx="0">
            <a:schemeClr val="accent1"/>
          </a:effectRef>
          <a:fontRef idx="minor">
            <a:schemeClr val="dk1"/>
          </a:fontRef>
        </dgm:style>
      </dgm:prSet>
      <dgm:spPr>
        <a:no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800">
              <a:solidFill>
                <a:schemeClr val="tx1"/>
              </a:solidFill>
            </a:rPr>
            <a:t>- Konkurrenz</a:t>
          </a:r>
        </a:p>
        <a:p>
          <a:pPr marL="0" lvl="0" indent="0" defTabSz="914400">
            <a:lnSpc>
              <a:spcPct val="100000"/>
            </a:lnSpc>
            <a:spcBef>
              <a:spcPts val="0"/>
            </a:spcBef>
            <a:spcAft>
              <a:spcPts val="0"/>
            </a:spcAft>
            <a:buNone/>
          </a:pPr>
          <a:r>
            <a:rPr lang="de-DE" sz="2800">
              <a:solidFill>
                <a:schemeClr val="tx1"/>
              </a:solidFill>
            </a:rPr>
            <a:t>- Neuer Journalismus</a:t>
          </a:r>
          <a:endParaRPr lang="de-DE" sz="2800" dirty="0"/>
        </a:p>
      </dgm:t>
    </dgm:pt>
    <dgm:pt modelId="{87197B66-A561-485F-BE69-B1D2F8F56FE7}" type="parTrans" cxnId="{B2CC392A-0D6B-439B-805F-F359121A590A}">
      <dgm:prSet/>
      <dgm:spPr/>
      <dgm:t>
        <a:bodyPr/>
        <a:lstStyle/>
        <a:p>
          <a:endParaRPr lang="de-DE"/>
        </a:p>
      </dgm:t>
    </dgm:pt>
    <dgm:pt modelId="{8420746B-2487-454C-8B08-3780628E13E4}" type="sibTrans" cxnId="{B2CC392A-0D6B-439B-805F-F359121A590A}">
      <dgm:prSet/>
      <dgm:spPr/>
      <dgm:t>
        <a:bodyPr/>
        <a:lstStyle/>
        <a:p>
          <a:endParaRPr lang="de-DE"/>
        </a:p>
      </dgm:t>
    </dgm:pt>
    <dgm:pt modelId="{0BB18AB5-5938-4188-8F17-AC7E23E92F7A}">
      <dgm:prSet phldrT="[Text]" custT="1">
        <dgm:style>
          <a:lnRef idx="2">
            <a:schemeClr val="accent1"/>
          </a:lnRef>
          <a:fillRef idx="1">
            <a:schemeClr val="lt1"/>
          </a:fillRef>
          <a:effectRef idx="0">
            <a:schemeClr val="accent1"/>
          </a:effectRef>
          <a:fontRef idx="minor">
            <a:schemeClr val="dk1"/>
          </a:fontRef>
        </dgm:style>
      </dgm:prSet>
      <dgm:spPr>
        <a:noFill/>
        <a:ln/>
      </dgm:spPr>
      <dgm:t>
        <a:bodyPr/>
        <a:lstStyle/>
        <a:p>
          <a:r>
            <a:rPr lang="de-DE" sz="2400"/>
            <a:t>- Recherche</a:t>
          </a:r>
        </a:p>
        <a:p>
          <a:r>
            <a:rPr lang="de-DE" sz="2400"/>
            <a:t>- Zielgruppen + Ansprache</a:t>
          </a:r>
        </a:p>
        <a:p>
          <a:r>
            <a:rPr lang="de-DE" sz="2400"/>
            <a:t>- Neue Formate</a:t>
          </a:r>
          <a:endParaRPr lang="de-DE" sz="2400" dirty="0">
            <a:solidFill>
              <a:schemeClr val="tx1"/>
            </a:solidFill>
          </a:endParaRPr>
        </a:p>
      </dgm:t>
    </dgm:pt>
    <dgm:pt modelId="{F93488BC-BD3C-4846-BD34-DE26F5B6E16A}" type="parTrans" cxnId="{3E8461A1-1475-487E-BBC6-064351A44BEF}">
      <dgm:prSet/>
      <dgm:spPr/>
      <dgm:t>
        <a:bodyPr/>
        <a:lstStyle/>
        <a:p>
          <a:endParaRPr lang="de-DE"/>
        </a:p>
      </dgm:t>
    </dgm:pt>
    <dgm:pt modelId="{7CDBCB06-F7B6-444A-BD71-C759B87B9754}" type="sibTrans" cxnId="{3E8461A1-1475-487E-BBC6-064351A44BEF}">
      <dgm:prSet/>
      <dgm:spPr/>
      <dgm:t>
        <a:bodyPr/>
        <a:lstStyle/>
        <a:p>
          <a:endParaRPr lang="de-DE"/>
        </a:p>
      </dgm:t>
    </dgm:pt>
    <dgm:pt modelId="{4E45C558-217D-426B-B060-2DF1F6FF0206}" type="pres">
      <dgm:prSet presAssocID="{C2224F9B-C4D7-4612-94F7-4C3171F0D2FE}" presName="composite" presStyleCnt="0">
        <dgm:presLayoutVars>
          <dgm:chMax val="1"/>
          <dgm:dir/>
          <dgm:resizeHandles val="exact"/>
        </dgm:presLayoutVars>
      </dgm:prSet>
      <dgm:spPr/>
    </dgm:pt>
    <dgm:pt modelId="{136EAF2C-904A-402E-B470-82953A477C04}" type="pres">
      <dgm:prSet presAssocID="{C2224F9B-C4D7-4612-94F7-4C3171F0D2FE}" presName="radial" presStyleCnt="0">
        <dgm:presLayoutVars>
          <dgm:animLvl val="ctr"/>
        </dgm:presLayoutVars>
      </dgm:prSet>
      <dgm:spPr/>
    </dgm:pt>
    <dgm:pt modelId="{7F219744-5EBF-4A04-A4D7-91CCBBE170C7}" type="pres">
      <dgm:prSet presAssocID="{B2A17373-95CF-43BC-A891-CFE62337DC1D}" presName="centerShape" presStyleLbl="vennNode1" presStyleIdx="0" presStyleCnt="3" custScaleX="90681" custScaleY="88912"/>
      <dgm:spPr/>
    </dgm:pt>
    <dgm:pt modelId="{919DF2B9-1339-4B70-A64C-6CD23B17F118}" type="pres">
      <dgm:prSet presAssocID="{C68D5EF8-A473-4639-9CC8-887051B1B4D5}" presName="node" presStyleLbl="vennNode1" presStyleIdx="1" presStyleCnt="3" custScaleX="194691" custScaleY="186106" custRadScaleRad="120717" custRadScaleInc="-48872">
        <dgm:presLayoutVars>
          <dgm:bulletEnabled val="1"/>
        </dgm:presLayoutVars>
      </dgm:prSet>
      <dgm:spPr/>
    </dgm:pt>
    <dgm:pt modelId="{F22A70E6-30D2-4081-979F-0640055361DA}" type="pres">
      <dgm:prSet presAssocID="{0BB18AB5-5938-4188-8F17-AC7E23E92F7A}" presName="node" presStyleLbl="vennNode1" presStyleIdx="2" presStyleCnt="3" custScaleX="196124" custScaleY="183333" custRadScaleRad="122396" custRadScaleInc="-51584">
        <dgm:presLayoutVars>
          <dgm:bulletEnabled val="1"/>
        </dgm:presLayoutVars>
      </dgm:prSet>
      <dgm:spPr/>
    </dgm:pt>
  </dgm:ptLst>
  <dgm:cxnLst>
    <dgm:cxn modelId="{B2CC392A-0D6B-439B-805F-F359121A590A}" srcId="{B2A17373-95CF-43BC-A891-CFE62337DC1D}" destId="{C68D5EF8-A473-4639-9CC8-887051B1B4D5}" srcOrd="0" destOrd="0" parTransId="{87197B66-A561-485F-BE69-B1D2F8F56FE7}" sibTransId="{8420746B-2487-454C-8B08-3780628E13E4}"/>
    <dgm:cxn modelId="{010C3C75-624F-4CE6-B0CF-424ED6FB8C53}" srcId="{C2224F9B-C4D7-4612-94F7-4C3171F0D2FE}" destId="{B2A17373-95CF-43BC-A891-CFE62337DC1D}" srcOrd="0" destOrd="0" parTransId="{86848FEA-3A68-47C4-9433-66A1EC90C2D0}" sibTransId="{501EB603-6A5E-498B-88BB-E786C3175BB8}"/>
    <dgm:cxn modelId="{3E8461A1-1475-487E-BBC6-064351A44BEF}" srcId="{B2A17373-95CF-43BC-A891-CFE62337DC1D}" destId="{0BB18AB5-5938-4188-8F17-AC7E23E92F7A}" srcOrd="1" destOrd="0" parTransId="{F93488BC-BD3C-4846-BD34-DE26F5B6E16A}" sibTransId="{7CDBCB06-F7B6-444A-BD71-C759B87B9754}"/>
    <dgm:cxn modelId="{D9D802C5-586E-4ECE-A4B8-759158ED1BE4}" type="presOf" srcId="{C68D5EF8-A473-4639-9CC8-887051B1B4D5}" destId="{919DF2B9-1339-4B70-A64C-6CD23B17F118}" srcOrd="0" destOrd="0" presId="urn:microsoft.com/office/officeart/2005/8/layout/radial3"/>
    <dgm:cxn modelId="{813EE6CB-8264-4516-BB87-9E09F2876861}" type="presOf" srcId="{0BB18AB5-5938-4188-8F17-AC7E23E92F7A}" destId="{F22A70E6-30D2-4081-979F-0640055361DA}" srcOrd="0" destOrd="0" presId="urn:microsoft.com/office/officeart/2005/8/layout/radial3"/>
    <dgm:cxn modelId="{738A8ECE-DDC6-44B0-9F50-DAF76307227E}" type="presOf" srcId="{B2A17373-95CF-43BC-A891-CFE62337DC1D}" destId="{7F219744-5EBF-4A04-A4D7-91CCBBE170C7}" srcOrd="0" destOrd="0" presId="urn:microsoft.com/office/officeart/2005/8/layout/radial3"/>
    <dgm:cxn modelId="{D7D949FC-0012-4830-9C72-5BF72970BF65}" type="presOf" srcId="{C2224F9B-C4D7-4612-94F7-4C3171F0D2FE}" destId="{4E45C558-217D-426B-B060-2DF1F6FF0206}" srcOrd="0" destOrd="0" presId="urn:microsoft.com/office/officeart/2005/8/layout/radial3"/>
    <dgm:cxn modelId="{B1F5C26E-12CF-4416-B97C-BA85CBA0F190}" type="presParOf" srcId="{4E45C558-217D-426B-B060-2DF1F6FF0206}" destId="{136EAF2C-904A-402E-B470-82953A477C04}" srcOrd="0" destOrd="0" presId="urn:microsoft.com/office/officeart/2005/8/layout/radial3"/>
    <dgm:cxn modelId="{C35E6851-137A-4341-BA40-EC38B4B3FC7F}" type="presParOf" srcId="{136EAF2C-904A-402E-B470-82953A477C04}" destId="{7F219744-5EBF-4A04-A4D7-91CCBBE170C7}" srcOrd="0" destOrd="0" presId="urn:microsoft.com/office/officeart/2005/8/layout/radial3"/>
    <dgm:cxn modelId="{9B3983D0-9E72-4119-A233-CCED44B987C8}" type="presParOf" srcId="{136EAF2C-904A-402E-B470-82953A477C04}" destId="{919DF2B9-1339-4B70-A64C-6CD23B17F118}" srcOrd="1" destOrd="0" presId="urn:microsoft.com/office/officeart/2005/8/layout/radial3"/>
    <dgm:cxn modelId="{C8284593-6543-436F-8D41-AC52C2DF3F04}" type="presParOf" srcId="{136EAF2C-904A-402E-B470-82953A477C04}" destId="{F22A70E6-30D2-4081-979F-0640055361DA}"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423F5-5D4B-4235-BCE0-6DFB8F7A7707}">
      <dsp:nvSpPr>
        <dsp:cNvPr id="0" name=""/>
        <dsp:cNvSpPr/>
      </dsp:nvSpPr>
      <dsp:spPr>
        <a:xfrm>
          <a:off x="798931" y="191162"/>
          <a:ext cx="3311627" cy="1034883"/>
        </a:xfrm>
        <a:prstGeom prst="rect">
          <a:avLst/>
        </a:prstGeom>
        <a:solidFill>
          <a:schemeClr val="lt1"/>
        </a:solidFill>
        <a:ln w="3175"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Influencer stehen in Konkurrenz zu den Publikumszeitschriften. </a:t>
          </a:r>
        </a:p>
      </dsp:txBody>
      <dsp:txXfrm>
        <a:off x="798931" y="191162"/>
        <a:ext cx="3311627" cy="1034883"/>
      </dsp:txXfrm>
    </dsp:sp>
    <dsp:sp modelId="{3FD6C0DD-D809-4305-A180-0361F2B3B208}">
      <dsp:nvSpPr>
        <dsp:cNvPr id="0" name=""/>
        <dsp:cNvSpPr/>
      </dsp:nvSpPr>
      <dsp:spPr>
        <a:xfrm>
          <a:off x="660946" y="41679"/>
          <a:ext cx="724418" cy="10866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E099446-6CA6-4F36-9A86-D5C68AB82298}">
      <dsp:nvSpPr>
        <dsp:cNvPr id="0" name=""/>
        <dsp:cNvSpPr/>
      </dsp:nvSpPr>
      <dsp:spPr>
        <a:xfrm>
          <a:off x="4407977" y="191162"/>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Calibri" panose="020F0502020204030204"/>
              <a:ea typeface="+mn-ea"/>
              <a:cs typeface="+mn-cs"/>
            </a:rPr>
            <a:t>Rezipienten haben ein größeres Vertrauen zu Influencern als zu Journalisten. </a:t>
          </a:r>
        </a:p>
      </dsp:txBody>
      <dsp:txXfrm>
        <a:off x="4407977" y="191162"/>
        <a:ext cx="3311627" cy="1034883"/>
      </dsp:txXfrm>
    </dsp:sp>
    <dsp:sp modelId="{20D93240-CCCC-4871-95A0-91ADC6E3B831}">
      <dsp:nvSpPr>
        <dsp:cNvPr id="0" name=""/>
        <dsp:cNvSpPr/>
      </dsp:nvSpPr>
      <dsp:spPr>
        <a:xfrm>
          <a:off x="4269993" y="41679"/>
          <a:ext cx="724418" cy="10866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AF025AC-1EF7-4BDD-83FC-8F41C7B55526}">
      <dsp:nvSpPr>
        <dsp:cNvPr id="0" name=""/>
        <dsp:cNvSpPr/>
      </dsp:nvSpPr>
      <dsp:spPr>
        <a:xfrm>
          <a:off x="798931" y="1493965"/>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Calibri" panose="020F0502020204030204"/>
              <a:ea typeface="+mn-ea"/>
              <a:cs typeface="+mn-cs"/>
            </a:rPr>
            <a:t>Influencer nutzen die digitalen und sozialen Medien besser als Journalisten. 	</a:t>
          </a:r>
        </a:p>
      </dsp:txBody>
      <dsp:txXfrm>
        <a:off x="798931" y="1493965"/>
        <a:ext cx="3311627" cy="1034883"/>
      </dsp:txXfrm>
    </dsp:sp>
    <dsp:sp modelId="{DEA5D04E-35C2-4F8E-9F09-3DB3EFC0496D}">
      <dsp:nvSpPr>
        <dsp:cNvPr id="0" name=""/>
        <dsp:cNvSpPr/>
      </dsp:nvSpPr>
      <dsp:spPr>
        <a:xfrm>
          <a:off x="660946" y="1344482"/>
          <a:ext cx="724418" cy="108662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825BF41-0992-4CFC-AF51-1480E5221218}">
      <dsp:nvSpPr>
        <dsp:cNvPr id="0" name=""/>
        <dsp:cNvSpPr/>
      </dsp:nvSpPr>
      <dsp:spPr>
        <a:xfrm>
          <a:off x="4407977" y="1493965"/>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76200" rIns="76200" bIns="76200" numCol="1" spcCol="1270" anchor="ctr" anchorCtr="0">
          <a:noAutofit/>
        </a:bodyPr>
        <a:lstStyle/>
        <a:p>
          <a:pPr marL="0" lvl="0" indent="0" algn="ctr" defTabSz="889000">
            <a:lnSpc>
              <a:spcPct val="90000"/>
            </a:lnSpc>
            <a:spcBef>
              <a:spcPct val="0"/>
            </a:spcBef>
            <a:spcAft>
              <a:spcPct val="35000"/>
            </a:spcAft>
            <a:buNone/>
          </a:pPr>
          <a:r>
            <a:rPr lang="de-DE" sz="1800" kern="1200" dirty="0">
              <a:solidFill>
                <a:prstClr val="black">
                  <a:hueOff val="0"/>
                  <a:satOff val="0"/>
                  <a:lumOff val="0"/>
                  <a:alphaOff val="0"/>
                </a:prstClr>
              </a:solidFill>
              <a:latin typeface="Calibri" panose="020F0502020204030204"/>
              <a:ea typeface="+mn-ea"/>
              <a:cs typeface="+mn-cs"/>
            </a:rPr>
            <a:t>Influencer betrieben eine Art neuen Journalismus. </a:t>
          </a:r>
        </a:p>
      </dsp:txBody>
      <dsp:txXfrm>
        <a:off x="4407977" y="1493965"/>
        <a:ext cx="3311627" cy="1034883"/>
      </dsp:txXfrm>
    </dsp:sp>
    <dsp:sp modelId="{DF41A13D-347E-4E7D-972B-5A37CB397317}">
      <dsp:nvSpPr>
        <dsp:cNvPr id="0" name=""/>
        <dsp:cNvSpPr/>
      </dsp:nvSpPr>
      <dsp:spPr>
        <a:xfrm>
          <a:off x="4269993" y="1344482"/>
          <a:ext cx="724418" cy="1086627"/>
        </a:xfrm>
        <a:prstGeom prst="rect">
          <a:avLst/>
        </a:prstGeom>
        <a:blipFill>
          <a:blip xmlns:r="http://schemas.openxmlformats.org/officeDocument/2006/relationships" r:embed="rId4" cstate="print">
            <a:extLst>
              <a:ext uri="{BEBA8EAE-BF5A-486C-A8C5-ECC9F3942E4B}">
                <a14:imgProps xmlns:a14="http://schemas.microsoft.com/office/drawing/2010/main">
                  <a14:imgLayer r:embed="rId5">
                    <a14:imgEffect>
                      <a14:backgroundRemoval t="1917" b="98403" l="5591" r="96486">
                        <a14:foregroundMark x1="26518" y1="42652" x2="26518" y2="42652"/>
                        <a14:foregroundMark x1="30990" y1="38179" x2="30990" y2="38179"/>
                        <a14:foregroundMark x1="28754" y1="32907" x2="28754" y2="32907"/>
                        <a14:foregroundMark x1="21246" y1="35144" x2="21246" y2="35144"/>
                        <a14:foregroundMark x1="62300" y1="35942" x2="62300" y2="35942"/>
                        <a14:foregroundMark x1="21246" y1="44089" x2="21246" y2="44089"/>
                        <a14:foregroundMark x1="18211" y1="38978" x2="18211" y2="38978"/>
                        <a14:foregroundMark x1="26518" y1="60543" x2="26518" y2="60543"/>
                        <a14:foregroundMark x1="29393" y1="57508" x2="29393" y2="57508"/>
                        <a14:foregroundMark x1="34665" y1="53834" x2="34665" y2="53834"/>
                        <a14:foregroundMark x1="34665" y1="53834" x2="34665" y2="53834"/>
                        <a14:foregroundMark x1="39137" y1="50799" x2="39137" y2="50799"/>
                        <a14:foregroundMark x1="25719" y1="59744" x2="25719" y2="59744"/>
                        <a14:foregroundMark x1="30192" y1="59744" x2="30192" y2="59744"/>
                        <a14:foregroundMark x1="37700" y1="54633" x2="37700" y2="54633"/>
                        <a14:foregroundMark x1="37700" y1="53994" x2="37700" y2="53994"/>
                        <a14:foregroundMark x1="39457" y1="51757" x2="39457" y2="51757"/>
                        <a14:foregroundMark x1="24760" y1="64537" x2="24760" y2="64537"/>
                        <a14:foregroundMark x1="32428" y1="57029" x2="32428" y2="57029"/>
                        <a14:foregroundMark x1="30032" y1="60543" x2="30032" y2="60543"/>
                        <a14:foregroundMark x1="33546" y1="58147" x2="33546" y2="58147"/>
                      </a14:backgroundRemoval>
                    </a14:imgEffect>
                  </a14:imgLayer>
                </a14:imgProps>
              </a:ex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886C1DE-D1A6-4434-908C-92675109A78F}">
      <dsp:nvSpPr>
        <dsp:cNvPr id="0" name=""/>
        <dsp:cNvSpPr/>
      </dsp:nvSpPr>
      <dsp:spPr>
        <a:xfrm>
          <a:off x="2603454" y="2722754"/>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76200" rIns="76200" bIns="76200" numCol="1" spcCol="1270" anchor="ctr" anchorCtr="0">
          <a:noAutofit/>
        </a:bodyPr>
        <a:lstStyle/>
        <a:p>
          <a:pPr marL="0" lvl="0" indent="0" algn="ctr" defTabSz="889000">
            <a:lnSpc>
              <a:spcPct val="90000"/>
            </a:lnSpc>
            <a:spcBef>
              <a:spcPct val="0"/>
            </a:spcBef>
            <a:spcAft>
              <a:spcPct val="35000"/>
            </a:spcAft>
            <a:buNone/>
          </a:pPr>
          <a:r>
            <a:rPr lang="de-DE" sz="1800" kern="1200" dirty="0">
              <a:solidFill>
                <a:prstClr val="black">
                  <a:hueOff val="0"/>
                  <a:satOff val="0"/>
                  <a:lumOff val="0"/>
                  <a:alphaOff val="0"/>
                </a:prstClr>
              </a:solidFill>
              <a:latin typeface="Calibri" panose="020F0502020204030204"/>
              <a:ea typeface="+mn-ea"/>
              <a:cs typeface="+mn-cs"/>
            </a:rPr>
            <a:t>Journalisten können von Influencern profitieren.	</a:t>
          </a:r>
        </a:p>
      </dsp:txBody>
      <dsp:txXfrm>
        <a:off x="2603454" y="2722754"/>
        <a:ext cx="3311627" cy="1034883"/>
      </dsp:txXfrm>
    </dsp:sp>
    <dsp:sp modelId="{95A43557-19A9-4F5C-B54A-E8E4889B43BF}">
      <dsp:nvSpPr>
        <dsp:cNvPr id="0" name=""/>
        <dsp:cNvSpPr/>
      </dsp:nvSpPr>
      <dsp:spPr>
        <a:xfrm>
          <a:off x="2465470" y="2610297"/>
          <a:ext cx="724418" cy="108662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BF089-9416-46B8-8ACB-58A3176E7901}">
      <dsp:nvSpPr>
        <dsp:cNvPr id="0" name=""/>
        <dsp:cNvSpPr/>
      </dsp:nvSpPr>
      <dsp:spPr>
        <a:xfrm>
          <a:off x="4714823" y="2241417"/>
          <a:ext cx="1119983" cy="388754"/>
        </a:xfrm>
        <a:custGeom>
          <a:avLst/>
          <a:gdLst/>
          <a:ahLst/>
          <a:cxnLst/>
          <a:rect l="0" t="0" r="0" b="0"/>
          <a:pathLst>
            <a:path>
              <a:moveTo>
                <a:pt x="0" y="0"/>
              </a:moveTo>
              <a:lnTo>
                <a:pt x="0" y="194377"/>
              </a:lnTo>
              <a:lnTo>
                <a:pt x="1119983" y="194377"/>
              </a:lnTo>
              <a:lnTo>
                <a:pt x="1119983" y="388754"/>
              </a:lnTo>
            </a:path>
          </a:pathLst>
        </a:custGeom>
        <a:noFill/>
        <a:ln w="15875"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0153B-B4E7-4150-A369-191DA9F07534}">
      <dsp:nvSpPr>
        <dsp:cNvPr id="0" name=""/>
        <dsp:cNvSpPr/>
      </dsp:nvSpPr>
      <dsp:spPr>
        <a:xfrm>
          <a:off x="2887510" y="3549827"/>
          <a:ext cx="184954" cy="852335"/>
        </a:xfrm>
        <a:custGeom>
          <a:avLst/>
          <a:gdLst/>
          <a:ahLst/>
          <a:cxnLst/>
          <a:rect l="0" t="0" r="0" b="0"/>
          <a:pathLst>
            <a:path>
              <a:moveTo>
                <a:pt x="0" y="0"/>
              </a:moveTo>
              <a:lnTo>
                <a:pt x="0" y="852335"/>
              </a:lnTo>
              <a:lnTo>
                <a:pt x="184954" y="852335"/>
              </a:lnTo>
            </a:path>
          </a:pathLst>
        </a:custGeom>
        <a:noFill/>
        <a:ln w="15875" cap="flat" cmpd="sng" algn="ctr">
          <a:noFill/>
          <a:prstDash val="solid"/>
        </a:ln>
        <a:effectLst/>
      </dsp:spPr>
      <dsp:style>
        <a:lnRef idx="2">
          <a:scrgbClr r="0" g="0" b="0"/>
        </a:lnRef>
        <a:fillRef idx="0">
          <a:scrgbClr r="0" g="0" b="0"/>
        </a:fillRef>
        <a:effectRef idx="0">
          <a:scrgbClr r="0" g="0" b="0"/>
        </a:effectRef>
        <a:fontRef idx="minor"/>
      </dsp:style>
    </dsp:sp>
    <dsp:sp modelId="{305F6841-F472-44DE-B366-006320DD4411}">
      <dsp:nvSpPr>
        <dsp:cNvPr id="0" name=""/>
        <dsp:cNvSpPr/>
      </dsp:nvSpPr>
      <dsp:spPr>
        <a:xfrm>
          <a:off x="3627995" y="2241417"/>
          <a:ext cx="1086828" cy="382803"/>
        </a:xfrm>
        <a:custGeom>
          <a:avLst/>
          <a:gdLst/>
          <a:ahLst/>
          <a:cxnLst/>
          <a:rect l="0" t="0" r="0" b="0"/>
          <a:pathLst>
            <a:path>
              <a:moveTo>
                <a:pt x="1086828" y="0"/>
              </a:moveTo>
              <a:lnTo>
                <a:pt x="1086828" y="188425"/>
              </a:lnTo>
              <a:lnTo>
                <a:pt x="0" y="188425"/>
              </a:lnTo>
              <a:lnTo>
                <a:pt x="0" y="382803"/>
              </a:lnTo>
            </a:path>
          </a:pathLst>
        </a:custGeom>
        <a:noFill/>
        <a:ln w="15875"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4D0ACC-756C-40E9-98F0-1F0CEDF18816}">
      <dsp:nvSpPr>
        <dsp:cNvPr id="0" name=""/>
        <dsp:cNvSpPr/>
      </dsp:nvSpPr>
      <dsp:spPr>
        <a:xfrm>
          <a:off x="3594840" y="927056"/>
          <a:ext cx="1119983" cy="388754"/>
        </a:xfrm>
        <a:custGeom>
          <a:avLst/>
          <a:gdLst/>
          <a:ahLst/>
          <a:cxnLst/>
          <a:rect l="0" t="0" r="0" b="0"/>
          <a:pathLst>
            <a:path>
              <a:moveTo>
                <a:pt x="0" y="0"/>
              </a:moveTo>
              <a:lnTo>
                <a:pt x="0" y="194377"/>
              </a:lnTo>
              <a:lnTo>
                <a:pt x="1119983" y="194377"/>
              </a:lnTo>
              <a:lnTo>
                <a:pt x="1119983" y="388754"/>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4AFB7-5E84-4CB8-84A2-B5C027E96643}">
      <dsp:nvSpPr>
        <dsp:cNvPr id="0" name=""/>
        <dsp:cNvSpPr/>
      </dsp:nvSpPr>
      <dsp:spPr>
        <a:xfrm>
          <a:off x="2474856" y="927056"/>
          <a:ext cx="1119983" cy="388754"/>
        </a:xfrm>
        <a:custGeom>
          <a:avLst/>
          <a:gdLst/>
          <a:ahLst/>
          <a:cxnLst/>
          <a:rect l="0" t="0" r="0" b="0"/>
          <a:pathLst>
            <a:path>
              <a:moveTo>
                <a:pt x="1119983" y="0"/>
              </a:moveTo>
              <a:lnTo>
                <a:pt x="1119983" y="194377"/>
              </a:lnTo>
              <a:lnTo>
                <a:pt x="0" y="194377"/>
              </a:lnTo>
              <a:lnTo>
                <a:pt x="0" y="388754"/>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75A8E-C32C-4B46-972D-3ED69396F061}">
      <dsp:nvSpPr>
        <dsp:cNvPr id="0" name=""/>
        <dsp:cNvSpPr/>
      </dsp:nvSpPr>
      <dsp:spPr>
        <a:xfrm>
          <a:off x="2669233" y="1449"/>
          <a:ext cx="1851212" cy="925606"/>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Empirische Forschung</a:t>
          </a:r>
        </a:p>
      </dsp:txBody>
      <dsp:txXfrm>
        <a:off x="2669233" y="1449"/>
        <a:ext cx="1851212" cy="925606"/>
      </dsp:txXfrm>
    </dsp:sp>
    <dsp:sp modelId="{96DB767A-A88D-46D0-99B1-761D10169513}">
      <dsp:nvSpPr>
        <dsp:cNvPr id="0" name=""/>
        <dsp:cNvSpPr/>
      </dsp:nvSpPr>
      <dsp:spPr>
        <a:xfrm>
          <a:off x="1549249" y="1315811"/>
          <a:ext cx="1851212" cy="92560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Quantitativ</a:t>
          </a:r>
        </a:p>
      </dsp:txBody>
      <dsp:txXfrm>
        <a:off x="1549249" y="1315811"/>
        <a:ext cx="1851212" cy="925606"/>
      </dsp:txXfrm>
    </dsp:sp>
    <dsp:sp modelId="{E0314D2B-D7F2-4B0E-B162-2AC69FCD0E63}">
      <dsp:nvSpPr>
        <dsp:cNvPr id="0" name=""/>
        <dsp:cNvSpPr/>
      </dsp:nvSpPr>
      <dsp:spPr>
        <a:xfrm>
          <a:off x="3789217" y="1315811"/>
          <a:ext cx="1851212" cy="92560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Qualitativ</a:t>
          </a:r>
        </a:p>
      </dsp:txBody>
      <dsp:txXfrm>
        <a:off x="3789217" y="1315811"/>
        <a:ext cx="1851212" cy="925606"/>
      </dsp:txXfrm>
    </dsp:sp>
    <dsp:sp modelId="{BAA01685-5C1D-4DE1-A47C-90847631124A}">
      <dsp:nvSpPr>
        <dsp:cNvPr id="0" name=""/>
        <dsp:cNvSpPr/>
      </dsp:nvSpPr>
      <dsp:spPr>
        <a:xfrm>
          <a:off x="2702388" y="2624220"/>
          <a:ext cx="1851212" cy="925606"/>
        </a:xfrm>
        <a:prstGeom prst="round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Validität</a:t>
          </a:r>
        </a:p>
      </dsp:txBody>
      <dsp:txXfrm>
        <a:off x="2747572" y="2669404"/>
        <a:ext cx="1760844" cy="835238"/>
      </dsp:txXfrm>
    </dsp:sp>
    <dsp:sp modelId="{EC65C849-5991-498C-B439-BD759EF68B75}">
      <dsp:nvSpPr>
        <dsp:cNvPr id="0" name=""/>
        <dsp:cNvSpPr/>
      </dsp:nvSpPr>
      <dsp:spPr>
        <a:xfrm>
          <a:off x="3072464" y="3939359"/>
          <a:ext cx="1851212" cy="925606"/>
        </a:xfrm>
        <a:prstGeom prst="roundRect">
          <a:avLst/>
        </a:prstGeom>
        <a:noFill/>
        <a:ln w="15875"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de-DE" sz="2000" kern="1200" dirty="0">
            <a:ln/>
          </a:endParaRPr>
        </a:p>
      </dsp:txBody>
      <dsp:txXfrm>
        <a:off x="3117648" y="3984543"/>
        <a:ext cx="1760844" cy="835238"/>
      </dsp:txXfrm>
    </dsp:sp>
    <dsp:sp modelId="{51072F81-1DE4-452F-9A62-FA973D966C81}">
      <dsp:nvSpPr>
        <dsp:cNvPr id="0" name=""/>
        <dsp:cNvSpPr/>
      </dsp:nvSpPr>
      <dsp:spPr>
        <a:xfrm>
          <a:off x="4909201" y="2630172"/>
          <a:ext cx="1851212" cy="925606"/>
        </a:xfrm>
        <a:prstGeom prst="round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Reliabilität</a:t>
          </a:r>
        </a:p>
      </dsp:txBody>
      <dsp:txXfrm>
        <a:off x="4954385" y="2675356"/>
        <a:ext cx="1760844" cy="835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423F5-5D4B-4235-BCE0-6DFB8F7A7707}">
      <dsp:nvSpPr>
        <dsp:cNvPr id="0" name=""/>
        <dsp:cNvSpPr/>
      </dsp:nvSpPr>
      <dsp:spPr>
        <a:xfrm>
          <a:off x="798931" y="191162"/>
          <a:ext cx="3311627" cy="1034883"/>
        </a:xfrm>
        <a:prstGeom prst="rect">
          <a:avLst/>
        </a:prstGeom>
        <a:solidFill>
          <a:schemeClr val="lt1"/>
        </a:solidFill>
        <a:ln w="3175"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t>Konkurrenz</a:t>
          </a:r>
        </a:p>
        <a:p>
          <a:pPr marL="0" lvl="0" indent="0" algn="ctr" defTabSz="800100">
            <a:lnSpc>
              <a:spcPct val="90000"/>
            </a:lnSpc>
            <a:spcBef>
              <a:spcPct val="0"/>
            </a:spcBef>
            <a:spcAft>
              <a:spcPct val="35000"/>
            </a:spcAft>
            <a:buNone/>
          </a:pPr>
          <a:endParaRPr lang="de-DE" sz="1800" b="1" kern="1200" dirty="0"/>
        </a:p>
        <a:p>
          <a:pPr marL="0" lvl="0" indent="0" algn="ctr" defTabSz="800100">
            <a:lnSpc>
              <a:spcPct val="90000"/>
            </a:lnSpc>
            <a:spcBef>
              <a:spcPct val="0"/>
            </a:spcBef>
            <a:spcAft>
              <a:spcPct val="35000"/>
            </a:spcAft>
            <a:buNone/>
          </a:pPr>
          <a:endParaRPr lang="de-DE" sz="1800" b="1" kern="1200" dirty="0"/>
        </a:p>
      </dsp:txBody>
      <dsp:txXfrm>
        <a:off x="798931" y="191162"/>
        <a:ext cx="3311627" cy="1034883"/>
      </dsp:txXfrm>
    </dsp:sp>
    <dsp:sp modelId="{3FD6C0DD-D809-4305-A180-0361F2B3B208}">
      <dsp:nvSpPr>
        <dsp:cNvPr id="0" name=""/>
        <dsp:cNvSpPr/>
      </dsp:nvSpPr>
      <dsp:spPr>
        <a:xfrm>
          <a:off x="660946" y="41679"/>
          <a:ext cx="724418" cy="10866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E099446-6CA6-4F36-9A86-D5C68AB82298}">
      <dsp:nvSpPr>
        <dsp:cNvPr id="0" name=""/>
        <dsp:cNvSpPr/>
      </dsp:nvSpPr>
      <dsp:spPr>
        <a:xfrm>
          <a:off x="4407977" y="191162"/>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60960" rIns="60960" bIns="60960" numCol="1" spcCol="1270" anchor="ctr" anchorCtr="0">
          <a:noAutofit/>
        </a:bodyPr>
        <a:lstStyle/>
        <a:p>
          <a:pPr marL="0" lvl="0" indent="0" algn="ctr" defTabSz="7112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Vertrauen</a:t>
          </a:r>
          <a:endParaRPr lang="de-DE" sz="1600" b="1" kern="1200" dirty="0">
            <a:solidFill>
              <a:prstClr val="black">
                <a:hueOff val="0"/>
                <a:satOff val="0"/>
                <a:lumOff val="0"/>
                <a:alphaOff val="0"/>
              </a:prst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de-DE" sz="1600" b="1" kern="1200" dirty="0">
            <a:solidFill>
              <a:prstClr val="black">
                <a:hueOff val="0"/>
                <a:satOff val="0"/>
                <a:lumOff val="0"/>
                <a:alphaOff val="0"/>
              </a:prst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de-DE" sz="1600" b="1" kern="1200" dirty="0">
            <a:solidFill>
              <a:prstClr val="black">
                <a:hueOff val="0"/>
                <a:satOff val="0"/>
                <a:lumOff val="0"/>
                <a:alphaOff val="0"/>
              </a:prstClr>
            </a:solidFill>
            <a:latin typeface="Calibri" panose="020F0502020204030204"/>
            <a:ea typeface="+mn-ea"/>
            <a:cs typeface="+mn-cs"/>
          </a:endParaRPr>
        </a:p>
      </dsp:txBody>
      <dsp:txXfrm>
        <a:off x="4407977" y="191162"/>
        <a:ext cx="3311627" cy="1034883"/>
      </dsp:txXfrm>
    </dsp:sp>
    <dsp:sp modelId="{20D93240-CCCC-4871-95A0-91ADC6E3B831}">
      <dsp:nvSpPr>
        <dsp:cNvPr id="0" name=""/>
        <dsp:cNvSpPr/>
      </dsp:nvSpPr>
      <dsp:spPr>
        <a:xfrm>
          <a:off x="4269993" y="41679"/>
          <a:ext cx="724418" cy="10866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AF025AC-1EF7-4BDD-83FC-8F41C7B55526}">
      <dsp:nvSpPr>
        <dsp:cNvPr id="0" name=""/>
        <dsp:cNvSpPr/>
      </dsp:nvSpPr>
      <dsp:spPr>
        <a:xfrm>
          <a:off x="798931" y="1493965"/>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60960" rIns="60960" bIns="60960" numCol="1" spcCol="1270" anchor="ctr" anchorCtr="0">
          <a:noAutofit/>
        </a:bodyPr>
        <a:lstStyle/>
        <a:p>
          <a:pPr marL="0" lvl="0" indent="0" algn="ctr" defTabSz="7112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Mediennutzung</a:t>
          </a:r>
          <a:endParaRPr lang="de-DE" sz="1600" b="1" kern="1200" dirty="0">
            <a:solidFill>
              <a:prstClr val="black">
                <a:hueOff val="0"/>
                <a:satOff val="0"/>
                <a:lumOff val="0"/>
                <a:alphaOff val="0"/>
              </a:prstClr>
            </a:solidFill>
            <a:latin typeface="Calibri" panose="020F0502020204030204"/>
            <a:ea typeface="+mn-ea"/>
            <a:cs typeface="+mn-cs"/>
          </a:endParaRPr>
        </a:p>
      </dsp:txBody>
      <dsp:txXfrm>
        <a:off x="798931" y="1493965"/>
        <a:ext cx="3311627" cy="1034883"/>
      </dsp:txXfrm>
    </dsp:sp>
    <dsp:sp modelId="{DEA5D04E-35C2-4F8E-9F09-3DB3EFC0496D}">
      <dsp:nvSpPr>
        <dsp:cNvPr id="0" name=""/>
        <dsp:cNvSpPr/>
      </dsp:nvSpPr>
      <dsp:spPr>
        <a:xfrm>
          <a:off x="660946" y="1344482"/>
          <a:ext cx="724418" cy="108662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825BF41-0992-4CFC-AF51-1480E5221218}">
      <dsp:nvSpPr>
        <dsp:cNvPr id="0" name=""/>
        <dsp:cNvSpPr/>
      </dsp:nvSpPr>
      <dsp:spPr>
        <a:xfrm>
          <a:off x="4407977" y="1493965"/>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76200" rIns="76200" bIns="76200" numCol="1" spcCol="1270" anchor="ctr" anchorCtr="0">
          <a:noAutofit/>
        </a:bodyPr>
        <a:lstStyle/>
        <a:p>
          <a:pPr marL="0" lvl="0" indent="0" algn="ctr" defTabSz="8890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Neuer Journalismus</a:t>
          </a:r>
        </a:p>
        <a:p>
          <a:pPr marL="0" lvl="0" indent="0" algn="ctr" defTabSz="889000">
            <a:lnSpc>
              <a:spcPct val="90000"/>
            </a:lnSpc>
            <a:spcBef>
              <a:spcPct val="0"/>
            </a:spcBef>
            <a:spcAft>
              <a:spcPct val="35000"/>
            </a:spcAft>
            <a:buNone/>
          </a:pPr>
          <a:endParaRPr lang="de-DE" sz="1600" b="1" kern="1200" dirty="0">
            <a:solidFill>
              <a:prstClr val="black">
                <a:hueOff val="0"/>
                <a:satOff val="0"/>
                <a:lumOff val="0"/>
                <a:alphaOff val="0"/>
              </a:prstClr>
            </a:solidFill>
            <a:latin typeface="Calibri" panose="020F0502020204030204"/>
            <a:ea typeface="+mn-ea"/>
            <a:cs typeface="+mn-cs"/>
          </a:endParaRPr>
        </a:p>
        <a:p>
          <a:pPr marL="0" lvl="0" indent="0" algn="ctr" defTabSz="889000">
            <a:lnSpc>
              <a:spcPct val="90000"/>
            </a:lnSpc>
            <a:spcBef>
              <a:spcPct val="0"/>
            </a:spcBef>
            <a:spcAft>
              <a:spcPct val="35000"/>
            </a:spcAft>
            <a:buNone/>
          </a:pPr>
          <a:r>
            <a:rPr lang="de-DE" sz="1600" b="1" kern="1200" dirty="0">
              <a:solidFill>
                <a:prstClr val="black">
                  <a:hueOff val="0"/>
                  <a:satOff val="0"/>
                  <a:lumOff val="0"/>
                  <a:alphaOff val="0"/>
                </a:prstClr>
              </a:solidFill>
              <a:latin typeface="Calibri" panose="020F0502020204030204"/>
              <a:ea typeface="+mn-ea"/>
              <a:cs typeface="+mn-cs"/>
            </a:rPr>
            <a:t> </a:t>
          </a:r>
        </a:p>
      </dsp:txBody>
      <dsp:txXfrm>
        <a:off x="4407977" y="1493965"/>
        <a:ext cx="3311627" cy="1034883"/>
      </dsp:txXfrm>
    </dsp:sp>
    <dsp:sp modelId="{DF41A13D-347E-4E7D-972B-5A37CB397317}">
      <dsp:nvSpPr>
        <dsp:cNvPr id="0" name=""/>
        <dsp:cNvSpPr/>
      </dsp:nvSpPr>
      <dsp:spPr>
        <a:xfrm>
          <a:off x="4269993" y="1344482"/>
          <a:ext cx="724418" cy="1086627"/>
        </a:xfrm>
        <a:prstGeom prst="rect">
          <a:avLst/>
        </a:prstGeom>
        <a:blipFill>
          <a:blip xmlns:r="http://schemas.openxmlformats.org/officeDocument/2006/relationships" r:embed="rId4" cstate="print">
            <a:extLst>
              <a:ext uri="{BEBA8EAE-BF5A-486C-A8C5-ECC9F3942E4B}">
                <a14:imgProps xmlns:a14="http://schemas.microsoft.com/office/drawing/2010/main">
                  <a14:imgLayer r:embed="rId5">
                    <a14:imgEffect>
                      <a14:backgroundRemoval t="1917" b="98403" l="5591" r="96486">
                        <a14:foregroundMark x1="26518" y1="42652" x2="26518" y2="42652"/>
                        <a14:foregroundMark x1="30990" y1="38179" x2="30990" y2="38179"/>
                        <a14:foregroundMark x1="28754" y1="32907" x2="28754" y2="32907"/>
                        <a14:foregroundMark x1="21246" y1="35144" x2="21246" y2="35144"/>
                        <a14:foregroundMark x1="62300" y1="35942" x2="62300" y2="35942"/>
                        <a14:foregroundMark x1="21246" y1="44089" x2="21246" y2="44089"/>
                        <a14:foregroundMark x1="18211" y1="38978" x2="18211" y2="38978"/>
                        <a14:foregroundMark x1="26518" y1="60543" x2="26518" y2="60543"/>
                        <a14:foregroundMark x1="29393" y1="57508" x2="29393" y2="57508"/>
                        <a14:foregroundMark x1="34665" y1="53834" x2="34665" y2="53834"/>
                        <a14:foregroundMark x1="34665" y1="53834" x2="34665" y2="53834"/>
                        <a14:foregroundMark x1="39137" y1="50799" x2="39137" y2="50799"/>
                        <a14:foregroundMark x1="25719" y1="59744" x2="25719" y2="59744"/>
                        <a14:foregroundMark x1="30192" y1="59744" x2="30192" y2="59744"/>
                        <a14:foregroundMark x1="37700" y1="54633" x2="37700" y2="54633"/>
                        <a14:foregroundMark x1="37700" y1="53994" x2="37700" y2="53994"/>
                        <a14:foregroundMark x1="39457" y1="51757" x2="39457" y2="51757"/>
                        <a14:foregroundMark x1="24760" y1="64537" x2="24760" y2="64537"/>
                        <a14:foregroundMark x1="32428" y1="57029" x2="32428" y2="57029"/>
                        <a14:foregroundMark x1="30032" y1="60543" x2="30032" y2="60543"/>
                        <a14:foregroundMark x1="33546" y1="58147" x2="33546" y2="58147"/>
                      </a14:backgroundRemoval>
                    </a14:imgEffect>
                  </a14:imgLayer>
                </a14:imgProps>
              </a:ex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886C1DE-D1A6-4434-908C-92675109A78F}">
      <dsp:nvSpPr>
        <dsp:cNvPr id="0" name=""/>
        <dsp:cNvSpPr/>
      </dsp:nvSpPr>
      <dsp:spPr>
        <a:xfrm>
          <a:off x="2603454" y="2722754"/>
          <a:ext cx="3311627" cy="1034883"/>
        </a:xfrm>
        <a:prstGeom prst="rect">
          <a:avLst/>
        </a:prstGeom>
        <a:solidFill>
          <a:schemeClr val="lt1"/>
        </a:solidFill>
        <a:ln w="31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00961" tIns="76200" rIns="76200" bIns="76200" numCol="1" spcCol="1270" anchor="ctr" anchorCtr="0">
          <a:noAutofit/>
        </a:bodyPr>
        <a:lstStyle/>
        <a:p>
          <a:pPr marL="0" lvl="0" indent="0" algn="ctr" defTabSz="889000">
            <a:lnSpc>
              <a:spcPct val="90000"/>
            </a:lnSpc>
            <a:spcBef>
              <a:spcPct val="0"/>
            </a:spcBef>
            <a:spcAft>
              <a:spcPct val="35000"/>
            </a:spcAft>
            <a:buNone/>
          </a:pPr>
          <a:r>
            <a:rPr lang="de-DE" sz="1800" b="1" kern="1200" dirty="0">
              <a:solidFill>
                <a:prstClr val="black">
                  <a:hueOff val="0"/>
                  <a:satOff val="0"/>
                  <a:lumOff val="0"/>
                  <a:alphaOff val="0"/>
                </a:prstClr>
              </a:solidFill>
              <a:latin typeface="Calibri" panose="020F0502020204030204"/>
              <a:ea typeface="+mn-ea"/>
              <a:cs typeface="+mn-cs"/>
            </a:rPr>
            <a:t>Nutzungschance</a:t>
          </a:r>
          <a:endParaRPr lang="de-DE" sz="1600" b="1" kern="1200" dirty="0">
            <a:solidFill>
              <a:prstClr val="black">
                <a:hueOff val="0"/>
                <a:satOff val="0"/>
                <a:lumOff val="0"/>
                <a:alphaOff val="0"/>
              </a:prstClr>
            </a:solidFill>
            <a:latin typeface="Calibri" panose="020F0502020204030204"/>
            <a:ea typeface="+mn-ea"/>
            <a:cs typeface="+mn-cs"/>
          </a:endParaRPr>
        </a:p>
      </dsp:txBody>
      <dsp:txXfrm>
        <a:off x="2603454" y="2722754"/>
        <a:ext cx="3311627" cy="1034883"/>
      </dsp:txXfrm>
    </dsp:sp>
    <dsp:sp modelId="{95A43557-19A9-4F5C-B54A-E8E4889B43BF}">
      <dsp:nvSpPr>
        <dsp:cNvPr id="0" name=""/>
        <dsp:cNvSpPr/>
      </dsp:nvSpPr>
      <dsp:spPr>
        <a:xfrm>
          <a:off x="2465470" y="2610297"/>
          <a:ext cx="724418" cy="108662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9744-5EBF-4A04-A4D7-91CCBBE170C7}">
      <dsp:nvSpPr>
        <dsp:cNvPr id="0" name=""/>
        <dsp:cNvSpPr/>
      </dsp:nvSpPr>
      <dsp:spPr>
        <a:xfrm>
          <a:off x="2844313" y="1571768"/>
          <a:ext cx="3096349" cy="3035946"/>
        </a:xfrm>
        <a:prstGeom prst="ellipse">
          <a:avLst/>
        </a:prstGeom>
        <a:solidFill>
          <a:schemeClr val="lt1"/>
        </a:solidFill>
        <a:ln w="15875" cap="flat" cmpd="sng" algn="ctr">
          <a:solidFill>
            <a:schemeClr val="dk1"/>
          </a:solidFill>
          <a:prstDash val="solid"/>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i="0" kern="1200" dirty="0"/>
            <a:t>Welchen Einfluss hat der Trend ‚Influencer‘ auf Publikumszeit-schriften? </a:t>
          </a:r>
        </a:p>
      </dsp:txBody>
      <dsp:txXfrm>
        <a:off x="3297763" y="2016372"/>
        <a:ext cx="2189449" cy="2146738"/>
      </dsp:txXfrm>
    </dsp:sp>
    <dsp:sp modelId="{919DF2B9-1339-4B70-A64C-6CD23B17F118}">
      <dsp:nvSpPr>
        <dsp:cNvPr id="0" name=""/>
        <dsp:cNvSpPr/>
      </dsp:nvSpPr>
      <dsp:spPr>
        <a:xfrm>
          <a:off x="47883" y="1405964"/>
          <a:ext cx="3323912" cy="3177343"/>
        </a:xfrm>
        <a:prstGeom prst="ellipse">
          <a:avLst/>
        </a:prstGeom>
        <a:noFill/>
        <a:ln w="15875"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800" kern="1200">
              <a:solidFill>
                <a:schemeClr val="tx1"/>
              </a:solidFill>
            </a:rPr>
            <a:t>- Konkurrenz</a:t>
          </a:r>
        </a:p>
        <a:p>
          <a:pPr marL="0" lvl="0" indent="0" algn="ctr" defTabSz="914400">
            <a:lnSpc>
              <a:spcPct val="100000"/>
            </a:lnSpc>
            <a:spcBef>
              <a:spcPct val="0"/>
            </a:spcBef>
            <a:spcAft>
              <a:spcPts val="0"/>
            </a:spcAft>
            <a:buNone/>
          </a:pPr>
          <a:r>
            <a:rPr lang="de-DE" sz="2800" kern="1200">
              <a:solidFill>
                <a:schemeClr val="tx1"/>
              </a:solidFill>
            </a:rPr>
            <a:t>- Neuer Journalismus</a:t>
          </a:r>
          <a:endParaRPr lang="de-DE" sz="2800" kern="1200" dirty="0"/>
        </a:p>
      </dsp:txBody>
      <dsp:txXfrm>
        <a:off x="534659" y="1871275"/>
        <a:ext cx="2350360" cy="2246721"/>
      </dsp:txXfrm>
    </dsp:sp>
    <dsp:sp modelId="{F22A70E6-30D2-4081-979F-0640055361DA}">
      <dsp:nvSpPr>
        <dsp:cNvPr id="0" name=""/>
        <dsp:cNvSpPr/>
      </dsp:nvSpPr>
      <dsp:spPr>
        <a:xfrm>
          <a:off x="5436598" y="1389359"/>
          <a:ext cx="3348377" cy="3130000"/>
        </a:xfrm>
        <a:prstGeom prst="ellipse">
          <a:avLst/>
        </a:prstGeom>
        <a:noFill/>
        <a:ln w="15875"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a:t>- Recherche</a:t>
          </a:r>
        </a:p>
        <a:p>
          <a:pPr marL="0" lvl="0" indent="0" algn="ctr" defTabSz="1066800">
            <a:lnSpc>
              <a:spcPct val="90000"/>
            </a:lnSpc>
            <a:spcBef>
              <a:spcPct val="0"/>
            </a:spcBef>
            <a:spcAft>
              <a:spcPct val="35000"/>
            </a:spcAft>
            <a:buNone/>
          </a:pPr>
          <a:r>
            <a:rPr lang="de-DE" sz="2400" kern="1200"/>
            <a:t>- Zielgruppen + Ansprache</a:t>
          </a:r>
        </a:p>
        <a:p>
          <a:pPr marL="0" lvl="0" indent="0" algn="ctr" defTabSz="1066800">
            <a:lnSpc>
              <a:spcPct val="90000"/>
            </a:lnSpc>
            <a:spcBef>
              <a:spcPct val="0"/>
            </a:spcBef>
            <a:spcAft>
              <a:spcPct val="35000"/>
            </a:spcAft>
            <a:buNone/>
          </a:pPr>
          <a:r>
            <a:rPr lang="de-DE" sz="2400" kern="1200"/>
            <a:t>- Neue Formate</a:t>
          </a:r>
          <a:endParaRPr lang="de-DE" sz="2400" kern="1200" dirty="0">
            <a:solidFill>
              <a:schemeClr val="tx1"/>
            </a:solidFill>
          </a:endParaRPr>
        </a:p>
      </dsp:txBody>
      <dsp:txXfrm>
        <a:off x="5926956" y="1847737"/>
        <a:ext cx="2367661" cy="221324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36C8F3E-FEBA-4D5E-8497-0215F897CF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7F6B28B-7B59-4E1A-BF47-05667B953F8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37212-1889-4FBA-9458-89EA82D2A618}" type="datetimeFigureOut">
              <a:rPr lang="de-DE" smtClean="0"/>
              <a:t>16.11.2018</a:t>
            </a:fld>
            <a:endParaRPr lang="de-DE"/>
          </a:p>
        </p:txBody>
      </p:sp>
      <p:sp>
        <p:nvSpPr>
          <p:cNvPr id="4" name="Folienbildplatzhalter 3">
            <a:extLst>
              <a:ext uri="{FF2B5EF4-FFF2-40B4-BE49-F238E27FC236}">
                <a16:creationId xmlns:a16="http://schemas.microsoft.com/office/drawing/2014/main" id="{B24A5830-2067-4A30-A73C-87285B0FB80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a:extLst>
              <a:ext uri="{FF2B5EF4-FFF2-40B4-BE49-F238E27FC236}">
                <a16:creationId xmlns:a16="http://schemas.microsoft.com/office/drawing/2014/main" id="{8432F790-3DFD-46DC-B63C-55971575CF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93ED3154-E408-4E7A-850A-44A9F78CD3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a:extLst>
              <a:ext uri="{FF2B5EF4-FFF2-40B4-BE49-F238E27FC236}">
                <a16:creationId xmlns:a16="http://schemas.microsoft.com/office/drawing/2014/main" id="{82F14661-F284-41ED-A3AD-9B7DF6E0E58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C3188-A330-479C-AE71-BFE50B254C5A}"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a:t>
            </a:r>
            <a:r>
              <a:rPr lang="de-DE" baseline="0" dirty="0"/>
              <a:t> Willkommen in Berlin Herr Professor Dr. Meyer und Frau Professor Dr. Fischer .</a:t>
            </a:r>
          </a:p>
          <a:p>
            <a:r>
              <a:rPr lang="de-DE" baseline="0" dirty="0"/>
              <a:t>Ich freue mich Ihnen die Ergebnisse meiner Bachelorarbeit vorzustellen. Mein Thema: Der Einfluss des digitalen Trends </a:t>
            </a:r>
            <a:r>
              <a:rPr lang="de-DE" i="1" baseline="0" dirty="0"/>
              <a:t>Influencer</a:t>
            </a:r>
            <a:r>
              <a:rPr lang="de-DE" baseline="0" dirty="0"/>
              <a:t> auf Publikumszeitschriften</a:t>
            </a:r>
          </a:p>
          <a:p>
            <a:r>
              <a:rPr lang="de-DE" baseline="0" dirty="0"/>
              <a:t>Analysiert anhand von Experteninterviews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Es hat mir sehr großen Spaß gemacht an dem Thema zu arbeiten und zu forschen.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Ich hoffe den hatten Sie auch beim Lesen der Arbeit. </a:t>
            </a:r>
          </a:p>
          <a:p>
            <a:endParaRPr lang="de-DE" dirty="0"/>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1</a:t>
            </a:fld>
            <a:endParaRPr lang="de-DE"/>
          </a:p>
        </p:txBody>
      </p:sp>
    </p:spTree>
    <p:extLst>
      <p:ext uri="{BB962C8B-B14F-4D97-AF65-F5344CB8AC3E}">
        <p14:creationId xmlns:p14="http://schemas.microsoft.com/office/powerpoint/2010/main" val="45684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Noch einmal zurück zu meiner Forschungsfrage: </a:t>
            </a:r>
            <a:r>
              <a:rPr lang="de-DE" sz="1200" i="0" dirty="0"/>
              <a:t>Welchen Einfluss hat der Trend ‚Influencer‘ auf Publikumszeitschriften?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Dieser Einfluss ist einerseits negativ und andererseits positiv. Negative Auswirkungen zeigen sich dadurch, dass Influencer und Journalisten in Konkurrenz zueinander stehen. Denn die Werbebudgets und Kooperationen von Unternehmen wenden sich vermehrt an neue Medien und hier insbesondere an Influencer. Außerdem kann auch die Arbeit von Influencern als eine Art neuer Journalismus wahrgenommen werden und bildet so einen Konkurrenten innerhalb des Medienmarktes.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Auf der anderen Seite dienen sie als Recherche- und Themenquellen. Influencer bieten Journalisten Chancen, wie das Erschließen neuer Zielgruppen oder einen optimierten Umgang mit ihren Lesern. Außerdem können hieraus sogar neue Formate entstehen.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Dieser Einfluss ist sehr vielseitig und wird sehr kritisch gesehen. Wichtig ist, dass Journalisten ihn so gut wie möglich für sich nutzen um nicht hinter ihnen zu verschwinden.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Als weitere Forschungsansätze eigenen sich unter anderem die Analyse des Einfluss von Influencern auf andere Medien, wie TV oder Online-Medien.</a:t>
            </a:r>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10</a:t>
            </a:fld>
            <a:endParaRPr lang="de-DE"/>
          </a:p>
        </p:txBody>
      </p:sp>
    </p:spTree>
    <p:extLst>
      <p:ext uri="{BB962C8B-B14F-4D97-AF65-F5344CB8AC3E}">
        <p14:creationId xmlns:p14="http://schemas.microsoft.com/office/powerpoint/2010/main" val="370424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5"/>
          </p:nvPr>
        </p:nvSpPr>
        <p:spPr/>
        <p:txBody>
          <a:bodyPr/>
          <a:lstStyle/>
          <a:p>
            <a:fld id="{D3D246BA-3131-4F97-8F98-2222C6009501}" type="slidenum">
              <a:rPr lang="de-DE" smtClean="0"/>
              <a:t>11</a:t>
            </a:fld>
            <a:endParaRPr lang="de-DE"/>
          </a:p>
        </p:txBody>
      </p:sp>
    </p:spTree>
    <p:extLst>
      <p:ext uri="{BB962C8B-B14F-4D97-AF65-F5344CB8AC3E}">
        <p14:creationId xmlns:p14="http://schemas.microsoft.com/office/powerpoint/2010/main" val="198052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waren</a:t>
            </a:r>
            <a:r>
              <a:rPr lang="de-DE" baseline="0" dirty="0"/>
              <a:t> die Ergebnisse meine Bachelorarbeit, natürlich in kurzer Form. Ich danke für Ihre Aufmerksamkeit und freue mich über Fragen und Anregungen. </a:t>
            </a:r>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12</a:t>
            </a:fld>
            <a:endParaRPr lang="de-DE"/>
          </a:p>
        </p:txBody>
      </p:sp>
    </p:spTree>
    <p:extLst>
      <p:ext uri="{BB962C8B-B14F-4D97-AF65-F5344CB8AC3E}">
        <p14:creationId xmlns:p14="http://schemas.microsoft.com/office/powerpoint/2010/main" val="260888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Zusammenfassend möchte ich nun noch einmal meine Forschung präsentieren. Einsteigen werde ich mit einer kurzen Übersicht über die verschiedenen Reichweiten von Influencern und Publikumszeitschriften. Danach folgt eine kurze Einführung in den Forschungsgegenstand. Anschließend werde ich die daraus entwickelten Hypothesen erklären, meine Methodik erläutern und schlussendlich meine Ergebnisse vorstellen. </a:t>
            </a:r>
            <a:endParaRPr lang="de-DE" dirty="0"/>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2</a:t>
            </a:fld>
            <a:endParaRPr lang="de-DE"/>
          </a:p>
        </p:txBody>
      </p:sp>
    </p:spTree>
    <p:extLst>
      <p:ext uri="{BB962C8B-B14F-4D97-AF65-F5344CB8AC3E}">
        <p14:creationId xmlns:p14="http://schemas.microsoft.com/office/powerpoint/2010/main" val="148385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Notiz: Diese und die folgende Folie werden als ausgedrucktes Beispiel gezeigt. Die Ausschnitte werden an einem Whiteboard befestigt und die Zahlen anschließend ergänzt und erläutert. </a:t>
            </a:r>
          </a:p>
          <a:p>
            <a:endParaRPr lang="de-DE" dirty="0"/>
          </a:p>
          <a:p>
            <a:r>
              <a:rPr lang="de-DE" dirty="0"/>
              <a:t>Zum Einstieg möchte ich zunächst</a:t>
            </a:r>
            <a:r>
              <a:rPr lang="de-DE" baseline="0" dirty="0"/>
              <a:t> zeigen, wie mir der enorme Einfluss von Influencern deutlich geworden ist. </a:t>
            </a:r>
          </a:p>
          <a:p>
            <a:r>
              <a:rPr lang="de-DE" dirty="0"/>
              <a:t>Heute</a:t>
            </a:r>
            <a:r>
              <a:rPr lang="de-DE" baseline="0" dirty="0"/>
              <a:t> können sich die meisten kein Leben mehr ohne Internet vorstellen. Auch ich gehöre zu den Digital Natives und bin mit dem Internet aufgewachsen. Mehrmals täglich halte ich mich in sozialen Netzwerken auf, schaue mir hier Beiträge an, lade selber welche hoch und kommuniziere mit Anderen. Immer häufiger begegnen mir hier Influencer, wie zum Beispiel in Form eines Instagram-Beitrags von Lisa-Marie. Beim Scrollen durch meinen Feed sehe ich zwischen den Beiträgen meiner Freunde, auch viele solcher Bilder und nehme dabei meistens kaum wahr, dass hinter so einem Bild ein Unternehmen steckt, welches genau mich erreichen möchte. In diesem Fall: der Online-Shop About </a:t>
            </a:r>
            <a:r>
              <a:rPr lang="de-DE" baseline="0" dirty="0" err="1"/>
              <a:t>You</a:t>
            </a:r>
            <a:r>
              <a:rPr lang="de-DE" baseline="0" dirty="0"/>
              <a:t>. About </a:t>
            </a:r>
            <a:r>
              <a:rPr lang="de-DE" baseline="0" dirty="0" err="1"/>
              <a:t>You</a:t>
            </a:r>
            <a:r>
              <a:rPr lang="de-DE" baseline="0" dirty="0"/>
              <a:t> ist auf Lisa zugekommen, mit dem Angebot, dass sie sich ein Outfit aussuchen darf und 300 Euro dafür bekommt, wenn sie es auf ihrem Instagram-Kanal mit ihren Followern teilt. Um genau zu sein, mit ihren 60.300 Followern, die dann alle so wie ich durch ihren Feed scrollen und dieses Bild sehen. Rechnet man daraus den Tausend-Kontakt-Preis aus, der in der Medienwelt als Messgröße dient aus, bezahlt About </a:t>
            </a:r>
            <a:r>
              <a:rPr lang="de-DE" baseline="0" dirty="0" err="1"/>
              <a:t>You</a:t>
            </a:r>
            <a:r>
              <a:rPr lang="de-DE" baseline="0" dirty="0"/>
              <a:t> 5 Euro für 1000 Zielgruppenkontakte. </a:t>
            </a:r>
            <a:endParaRPr lang="de-DE" dirty="0"/>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3</a:t>
            </a:fld>
            <a:endParaRPr lang="de-DE"/>
          </a:p>
        </p:txBody>
      </p:sp>
    </p:spTree>
    <p:extLst>
      <p:ext uri="{BB962C8B-B14F-4D97-AF65-F5344CB8AC3E}">
        <p14:creationId xmlns:p14="http://schemas.microsoft.com/office/powerpoint/2010/main" val="16148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baseline="0" dirty="0">
                <a:solidFill>
                  <a:schemeClr val="tx1"/>
                </a:solidFill>
                <a:effectLst/>
                <a:latin typeface="+mn-lt"/>
                <a:ea typeface="+mn-ea"/>
                <a:cs typeface="+mn-cs"/>
              </a:rPr>
              <a:t>Zeitschriften erlebten ab den 80er Jahren einen Boom. Mit der verkauften Auflage von Publikumszeitschriften ging es bis in die 2000er steil bergauf. Von anfangs 70 Millionen Exemplaren ist sie auf 125 Million gestiegen. Das Internet kam auch anfangs der 80er Jahre immer mehr in die Haushalte. Diente aber zunächst zu anderen Zwecken, als wir es heute kennen und war noch relativ irrelevant. Anfang der 2000er kam das Web 2.0 zu uns nach Hause und ermöglichte eine ganz andere Nutzung des Internets. Was auch der Zeitschriften-Markt zu spüren bekommen hat. Mit dem Web 2.0 kamen auch erste soziale Netzwerke wie Blogs oder die Video-Plattform YouTube. Auch das größte soziale Netzwerk fasste hier seien Fußstapfen. Es kam das mobile Internet und mit ihm ging die Abwärtskurve der Printmedien immer weiter. Schließlich kam auch Instagram, das Zuhause der Influencer und viele, viele weitere soziale Netzwerke. Der Markt wurde immer unübersichtlicher und die Einbußen für Verlage immer spürbarer. Der Versuch online mit Journalismus Gewinn zu machen, scheiterte an der Gratiskultur im Internet und Geld durch Werbung machen hier die großen Player wie Google und Facebook. </a:t>
            </a:r>
          </a:p>
          <a:p>
            <a:r>
              <a:rPr lang="de-DE" sz="1200" kern="1200" baseline="0" dirty="0">
                <a:solidFill>
                  <a:schemeClr val="tx1"/>
                </a:solidFill>
                <a:effectLst/>
                <a:latin typeface="+mn-lt"/>
                <a:ea typeface="+mn-ea"/>
                <a:cs typeface="+mn-cs"/>
              </a:rPr>
              <a:t>Ein neuer Akteur am Markt hat es jedoch geschafft mit den sozialen Medien erfolgreich zu sein. </a:t>
            </a:r>
          </a:p>
          <a:p>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Und zwar der Influencer, als Vernetzung zwischen Unternehmen und Zielgruppe, zwischen verschiedensten sozialen Medien. Er hat es geschafft eine Welt um seine Persönlichkeit aufzubauen, welche die junge Zielgruppe anspricht und auch erreicht. </a:t>
            </a:r>
          </a:p>
          <a:p>
            <a:endParaRPr lang="de-DE" sz="1200" kern="1200" baseline="0" dirty="0">
              <a:solidFill>
                <a:schemeClr val="tx1"/>
              </a:solidFill>
              <a:effectLst/>
              <a:latin typeface="+mn-lt"/>
              <a:ea typeface="+mn-ea"/>
              <a:cs typeface="+mn-cs"/>
            </a:endParaRPr>
          </a:p>
          <a:p>
            <a:endParaRPr lang="de-DE" sz="1200" kern="1200" baseline="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6</a:t>
            </a:fld>
            <a:endParaRPr lang="de-DE"/>
          </a:p>
        </p:txBody>
      </p:sp>
    </p:spTree>
    <p:extLst>
      <p:ext uri="{BB962C8B-B14F-4D97-AF65-F5344CB8AC3E}">
        <p14:creationId xmlns:p14="http://schemas.microsoft.com/office/powerpoint/2010/main" val="114756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a:t>
            </a:r>
            <a:r>
              <a:rPr lang="de-DE" baseline="0" dirty="0"/>
              <a:t> schon erwähnt ist meine Forschungsfrage, welchen Einfluss der Trend ‚Influencer‘ auf Publikumszeitschriften hat. Daran angelehnt und mithilfe des Literaturstudiums habe ich meine Hypothesen entwickelt. </a:t>
            </a:r>
          </a:p>
          <a:p>
            <a:r>
              <a:rPr lang="de-DE" baseline="0" dirty="0"/>
              <a:t>Die erste Hypothese, dass Influencer in Konkurrenz zu den Publikumszeitschriften stehen, hab ich daraus geschlossen, dass die sinkenden Auflagenzahlen in Zusammenhang mit der Verbreitung des Internets und den sozialen Medien stehen. Informationen werden heutzutage vermehrt online konsumiert. Unternehmen wissen dies und investieren daher eher in neue Medien und Marketingformen als in Anzeigen. </a:t>
            </a:r>
          </a:p>
          <a:p>
            <a:r>
              <a:rPr lang="de-DE" baseline="0" dirty="0"/>
              <a:t>Die zweite aufgestellte Hypothese lautet: Rezipienten haben ein größeres Vertrauen zu Influencern als zu Journalisten. Influencer kommunizieren mit ihren Followern auf einer ganz anderen Ebene als ein Journalist es mit seinen Lesern tut. Influencer nehmen ihre Fans mit in ihren Alltag. Sie bekommen von ihnen direktes Feedback über Likes, Kommentare und sogar Privatnachrichten. Bei Journalisten steht meist nur der Name unter einem Text, wer dahinter steckt und ob man diesem Vertrauen schenken kann, weiß man jedoch selten. </a:t>
            </a:r>
          </a:p>
          <a:p>
            <a:r>
              <a:rPr lang="de-DE" baseline="0" dirty="0"/>
              <a:t>Influencer nutzen die digitalen und sozialen Medien besser als Journalisten. Influencer machen online Millionen hohe Umsätze, Verlage scheitern hier häufig an der Gratiskultur und profitablen Erlösmodellen. </a:t>
            </a:r>
          </a:p>
          <a:p>
            <a:r>
              <a:rPr lang="de-DE" dirty="0"/>
              <a:t>Die vierte Hypothese</a:t>
            </a:r>
            <a:r>
              <a:rPr lang="de-DE" baseline="0" dirty="0"/>
              <a:t> ist: Influencer betreiben eine Art neuen Journalismus. Schon im Literaturstudium hat sich gezeigt, dass die Meinungen hier weit auseinander gehen. Beide verbreiten Informationen an eine gewisse Zielgruppe, doch wo ist die Grenze zum Journalismus? Besonders auch im Hinblick auf die journalistischen Qualitätsansprüche, wie die Trennung von redaktionellem Inhalt und Anzeigen gibt es hier großen Forschungsbedarf. </a:t>
            </a:r>
          </a:p>
          <a:p>
            <a:r>
              <a:rPr lang="de-DE" baseline="0" dirty="0"/>
              <a:t>Mit der letzten Hypothese: Journalisten können von Influencern profitieren, soll geprüft werden, ob der Einfluss von Influencern auf Journalisten auch positiv sein kann. Ist eine erfolgreiche Zusammenarbeit möglich? Was können sie sich vielleicht sogar abschauen? </a:t>
            </a:r>
            <a:endParaRPr lang="de-DE" dirty="0"/>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7</a:t>
            </a:fld>
            <a:endParaRPr lang="de-DE"/>
          </a:p>
        </p:txBody>
      </p:sp>
    </p:spTree>
    <p:extLst>
      <p:ext uri="{BB962C8B-B14F-4D97-AF65-F5344CB8AC3E}">
        <p14:creationId xmlns:p14="http://schemas.microsoft.com/office/powerpoint/2010/main" val="185872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empirische Forschung gliedert sich in die Quantitative und Qualitative</a:t>
            </a:r>
            <a:r>
              <a:rPr lang="de-DE" baseline="0" dirty="0"/>
              <a:t> Forschung. </a:t>
            </a:r>
          </a:p>
          <a:p>
            <a:r>
              <a:rPr lang="de-DE" baseline="0" dirty="0"/>
              <a:t>Ich habe mich für eine </a:t>
            </a:r>
            <a:r>
              <a:rPr lang="de-DE" dirty="0"/>
              <a:t>Qualitative</a:t>
            </a:r>
            <a:r>
              <a:rPr lang="de-DE" baseline="0" dirty="0"/>
              <a:t> Methode entschieden, um den Forschungsgegenstand tiefgehender zu untersuchen und ein Meinungsbild abzubilden. </a:t>
            </a:r>
          </a:p>
          <a:p>
            <a:r>
              <a:rPr lang="de-DE" baseline="0" dirty="0"/>
              <a:t>Gewählt habe ich die Form des problemzentrierten Leitfadeninterviews. Den Leitfaden habe ich mithilfe der Hypothesen entwickelt. </a:t>
            </a:r>
          </a:p>
          <a:p>
            <a:r>
              <a:rPr lang="de-DE" baseline="0" dirty="0"/>
              <a:t>Die Interviews habe ich mit zwei Expertengruppen geführt. Einerseits mit Journalisten von Publikumszeitschriften, andererseits mit Influencern, um beide Seiten abzubilden und eine gewisse Vergleichbarkeit herzustellen. </a:t>
            </a:r>
          </a:p>
          <a:p>
            <a:r>
              <a:rPr lang="de-DE" baseline="0" dirty="0"/>
              <a:t>Dabei habe ich die Gütekriterien der empirischen Forschung Validität und Reliabilität eingehalten. </a:t>
            </a:r>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8</a:t>
            </a:fld>
            <a:endParaRPr lang="de-DE"/>
          </a:p>
        </p:txBody>
      </p:sp>
    </p:spTree>
    <p:extLst>
      <p:ext uri="{BB962C8B-B14F-4D97-AF65-F5344CB8AC3E}">
        <p14:creationId xmlns:p14="http://schemas.microsoft.com/office/powerpoint/2010/main" val="218691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habe ich heraus gefunden? Zunächst habe ich meine Hypothesen anhand</a:t>
            </a:r>
            <a:r>
              <a:rPr lang="de-DE" baseline="0" dirty="0"/>
              <a:t> der Aussagen der Befragten überprüft. </a:t>
            </a:r>
          </a:p>
          <a:p>
            <a:r>
              <a:rPr lang="de-DE" baseline="0" dirty="0"/>
              <a:t>Stehen sie in Konkurrenz zueinander? JA! Viele der befragten Journalisten, sagen dass sie es bereits zu spüren bekommen haben, dass Influencer Journalisten vorgezogen wurden. Sie sehen hier eine klare Konkurrenz. Diese Abwendung vom Printgeschäft und Hinwendung zu neuen Medien löst das Fehlen von Anzeigenkunden bei Zeitschriften aus. Die erste Hypothese kann somit verifiziert werden. Es lässt sich zudem eine neue Hypothese generieren. Nämlich sind sich alle Experten einig: Die Zielgruppe von Influencern ist jünger als die Zielgruppe von Publikumszeitschriften. </a:t>
            </a:r>
          </a:p>
          <a:p>
            <a:r>
              <a:rPr lang="de-DE" baseline="0" dirty="0"/>
              <a:t>Im Hinblick auf Vertrauen waren sich die Experten sehr uneinig. Auf der einen Seite steht die enge Beziehungsebene, auf der Influencer mit ihren Fans kommunizieren, auf der anderen Seite die Professionalität von Journalisten. Diese sind jedoch nicht unvoreingenommen und arbeiten in ihrem Korsett aus Anzeigenkunden. Bei Influencern winkt das große Geld für Kooperationen, die sie aus freien Stücken wohl nie eingegangen wären. Im Hinblick auf Vertrauen schwankt es von Influencer zu Influencer und Journalist zu Journalist sehr stark. Die Hypothese kann demnach weder verifiziert noch falsifiziert werden. Stattdessen lässt sich eine neue Hypothese aufstellen: </a:t>
            </a:r>
            <a:r>
              <a:rPr lang="de-DE" i="1" dirty="0"/>
              <a:t>Influencer haben einen größeren Einfluss auf ihre Rezipienten als Journalisten. </a:t>
            </a:r>
            <a:r>
              <a:rPr lang="de-DE" i="0" dirty="0"/>
              <a:t>Die</a:t>
            </a:r>
            <a:r>
              <a:rPr lang="de-DE" i="0" baseline="0" dirty="0"/>
              <a:t> Variable Einfluss erweist sich als passender. </a:t>
            </a:r>
          </a:p>
          <a:p>
            <a:r>
              <a:rPr lang="de-DE" i="0" baseline="0" dirty="0"/>
              <a:t>Die nächste Hypothese zur Mediennutzung kann aufgrund der Ergebnisse verifiziert werden. Influencer nutzen die digitalen Medien einfach besser als Journalisten. Sie wissen, wie man hier Geld macht, während Online Auftritte von Magazinen weit hinterher hinken. Influencer sind die Early Adapter in den neuen Medien, haben </a:t>
            </a:r>
            <a:r>
              <a:rPr lang="de-DE" i="0" baseline="0" dirty="0" err="1"/>
              <a:t>Followerzahlen</a:t>
            </a:r>
            <a:r>
              <a:rPr lang="de-DE" i="0" baseline="0" dirty="0"/>
              <a:t> in Millionenhöhe und können sich vor Kooperationsanfragen kaum retten. Das alles wünschen sich auch Magazine und können hier besonders in Hinblick auf Kommunikation mit den Lesern noch einiges lernen. </a:t>
            </a:r>
          </a:p>
          <a:p>
            <a:r>
              <a:rPr lang="de-DE" i="0" baseline="0" dirty="0"/>
              <a:t>Die nächste Hypothese war wohl eine der umstrittensten. Einige der Experten haben die Arbeit von Influencern in keinem Fall als Journalismus gesehen, andere haben es als eine neue Art von Journalismus bezeichnet. Dieser agiert anders und ist anders aufgestellt und vielleicht sogar an die heutige Zeit besser angepasst. Hier stellt sich jedoch die Frage: Ist eine Bildunterschrift Journalismus oder fängt dieser Journalismus erst an, wenn man einen Blogeintrag schreibt, für den man recherchiert? Wird überhaupt recherchiert? Hier gingen die Meinungen weit auseinander. Es stellt sich auch die Frage: nach was für Regeln agieren Influencer? Haben sie gewisse Regeln oder schreiben sie diese gerade erst? Auf jeden Fall müssen sie sich an gewisse Gesetze, wie das Gesetz der Schleichwerbung halten und müssen bezahlte Kooperationen kenntlich machen. Doch hier ist eine große Grauzone, die noch viel Aufklärung bedarf. Aus diesem Grund kann diese Hypothese weder verifiziert noch falsifiziert werden. Stattdessen wird einen neue Hypothese aufgestellt: </a:t>
            </a:r>
            <a:r>
              <a:rPr lang="de-DE" i="1" dirty="0"/>
              <a:t>Influencer benötigen juristische und unabhängige Aufklärung in der Arbeit mit Unternehmen. (Erklärung)</a:t>
            </a:r>
          </a:p>
          <a:p>
            <a:r>
              <a:rPr lang="de-DE" i="0" dirty="0"/>
              <a:t>Die</a:t>
            </a:r>
            <a:r>
              <a:rPr lang="de-DE" i="0" baseline="0" dirty="0"/>
              <a:t> letzte Hypothese: Journalisten können von Influencern profitieren kann verifiziert werden. Sie können sie als Recherchequelle nutzen, sie können lernen auf einer persönlicheren Ebene mit ihren Lesern zu kommunizieren. Sie können mit ihnen zusammenarbeiten und Synergieeffekte nutzen. Hier gibt es zahlreiche Möglichkeiten. Nicht alle funktionieren, aber hier hilft einfach ausprobieren.</a:t>
            </a:r>
            <a:endParaRPr lang="de-DE" dirty="0"/>
          </a:p>
          <a:p>
            <a:endParaRPr lang="de-DE" dirty="0"/>
          </a:p>
        </p:txBody>
      </p:sp>
      <p:sp>
        <p:nvSpPr>
          <p:cNvPr id="4" name="Foliennummernplatzhalter 3"/>
          <p:cNvSpPr>
            <a:spLocks noGrp="1"/>
          </p:cNvSpPr>
          <p:nvPr>
            <p:ph type="sldNum" sz="quarter" idx="5"/>
          </p:nvPr>
        </p:nvSpPr>
        <p:spPr/>
        <p:txBody>
          <a:bodyPr/>
          <a:lstStyle/>
          <a:p>
            <a:fld id="{D3D246BA-3131-4F97-8F98-2222C6009501}" type="slidenum">
              <a:rPr lang="de-DE" smtClean="0"/>
              <a:t>9</a:t>
            </a:fld>
            <a:endParaRPr lang="de-DE"/>
          </a:p>
        </p:txBody>
      </p:sp>
    </p:spTree>
    <p:extLst>
      <p:ext uri="{BB962C8B-B14F-4D97-AF65-F5344CB8AC3E}">
        <p14:creationId xmlns:p14="http://schemas.microsoft.com/office/powerpoint/2010/main" val="102365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71230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67465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85408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71331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47255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Mastertitelformat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414169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53782355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r>
              <a:rPr lang="de-DE"/>
              <a:t>19. Juli 2017 </a:t>
            </a:r>
          </a:p>
        </p:txBody>
      </p:sp>
      <p:sp>
        <p:nvSpPr>
          <p:cNvPr id="8" name="Footer Placeholder 7"/>
          <p:cNvSpPr>
            <a:spLocks noGrp="1"/>
          </p:cNvSpPr>
          <p:nvPr>
            <p:ph type="ftr" sz="quarter" idx="11"/>
          </p:nvPr>
        </p:nvSpPr>
        <p:spPr/>
        <p:txBody>
          <a:bodyPr/>
          <a:lstStyle/>
          <a:p>
            <a:r>
              <a:rPr lang="de-DE"/>
              <a:t>Laura Müller</a:t>
            </a:r>
          </a:p>
        </p:txBody>
      </p:sp>
      <p:sp>
        <p:nvSpPr>
          <p:cNvPr id="9" name="Slide Number Placeholder 8"/>
          <p:cNvSpPr>
            <a:spLocks noGrp="1"/>
          </p:cNvSpPr>
          <p:nvPr>
            <p:ph type="sldNum" sz="quarter" idx="12"/>
          </p:nvPr>
        </p:nvSpPr>
        <p:spPr/>
        <p:txBody>
          <a:bodyPr/>
          <a:lstStyle/>
          <a:p>
            <a:fld id="{D05C0BAD-5425-4D77-9BDC-D220C2E84692}" type="slidenum">
              <a:rPr lang="de-DE" smtClean="0"/>
              <a:t>‹Nr.›</a:t>
            </a:fld>
            <a:endParaRPr lang="de-DE"/>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4271934551"/>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a:t>19. Juli 2017 </a:t>
            </a:r>
          </a:p>
        </p:txBody>
      </p:sp>
      <p:sp>
        <p:nvSpPr>
          <p:cNvPr id="4" name="Footer Placeholder 3"/>
          <p:cNvSpPr>
            <a:spLocks noGrp="1"/>
          </p:cNvSpPr>
          <p:nvPr>
            <p:ph type="ftr" sz="quarter" idx="11"/>
          </p:nvPr>
        </p:nvSpPr>
        <p:spPr/>
        <p:txBody>
          <a:bodyPr/>
          <a:lstStyle/>
          <a:p>
            <a:r>
              <a:rPr lang="de-DE"/>
              <a:t>Laura Müller</a:t>
            </a:r>
          </a:p>
        </p:txBody>
      </p:sp>
      <p:sp>
        <p:nvSpPr>
          <p:cNvPr id="5" name="Slide Number Placeholder 4"/>
          <p:cNvSpPr>
            <a:spLocks noGrp="1"/>
          </p:cNvSpPr>
          <p:nvPr>
            <p:ph type="sldNum" sz="quarter" idx="12"/>
          </p:nvPr>
        </p:nvSpPr>
        <p:spPr/>
        <p:txBody>
          <a:bodyPr/>
          <a:lstStyle/>
          <a:p>
            <a:fld id="{D05C0BAD-5425-4D77-9BDC-D220C2E84692}" type="slidenum">
              <a:rPr lang="de-DE" smtClean="0"/>
              <a:t>‹Nr.›</a:t>
            </a:fld>
            <a:endParaRPr lang="de-DE"/>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96423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19. Juli 2017 </a:t>
            </a:r>
          </a:p>
        </p:txBody>
      </p:sp>
      <p:sp>
        <p:nvSpPr>
          <p:cNvPr id="3" name="Footer Placeholder 2"/>
          <p:cNvSpPr>
            <a:spLocks noGrp="1"/>
          </p:cNvSpPr>
          <p:nvPr>
            <p:ph type="ftr" sz="quarter" idx="11"/>
          </p:nvPr>
        </p:nvSpPr>
        <p:spPr/>
        <p:txBody>
          <a:bodyPr/>
          <a:lstStyle/>
          <a:p>
            <a:r>
              <a:rPr lang="de-DE"/>
              <a:t>Laura Müller</a:t>
            </a:r>
          </a:p>
        </p:txBody>
      </p:sp>
      <p:sp>
        <p:nvSpPr>
          <p:cNvPr id="4" name="Slide Number Placeholder 3"/>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799200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Mastertitelformat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07403374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235314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40311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3780042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893034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74088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312224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Mastertitelformat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064776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192508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r>
              <a:rPr lang="de-DE"/>
              <a:t>19. Juli 2017 </a:t>
            </a:r>
          </a:p>
        </p:txBody>
      </p:sp>
      <p:sp>
        <p:nvSpPr>
          <p:cNvPr id="8" name="Footer Placeholder 7"/>
          <p:cNvSpPr>
            <a:spLocks noGrp="1"/>
          </p:cNvSpPr>
          <p:nvPr>
            <p:ph type="ftr" sz="quarter" idx="11"/>
          </p:nvPr>
        </p:nvSpPr>
        <p:spPr/>
        <p:txBody>
          <a:bodyPr/>
          <a:lstStyle/>
          <a:p>
            <a:r>
              <a:rPr lang="de-DE"/>
              <a:t>Laura Müller</a:t>
            </a:r>
          </a:p>
        </p:txBody>
      </p:sp>
      <p:sp>
        <p:nvSpPr>
          <p:cNvPr id="9" name="Slide Number Placeholder 8"/>
          <p:cNvSpPr>
            <a:spLocks noGrp="1"/>
          </p:cNvSpPr>
          <p:nvPr>
            <p:ph type="sldNum" sz="quarter" idx="12"/>
          </p:nvPr>
        </p:nvSpPr>
        <p:spPr/>
        <p:txBody>
          <a:bodyPr/>
          <a:lstStyle/>
          <a:p>
            <a:fld id="{D05C0BAD-5425-4D77-9BDC-D220C2E84692}" type="slidenum">
              <a:rPr lang="de-DE" smtClean="0"/>
              <a:t>‹Nr.›</a:t>
            </a:fld>
            <a:endParaRPr lang="de-DE"/>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3819373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a:t>19. Juli 2017 </a:t>
            </a:r>
          </a:p>
        </p:txBody>
      </p:sp>
      <p:sp>
        <p:nvSpPr>
          <p:cNvPr id="4" name="Footer Placeholder 3"/>
          <p:cNvSpPr>
            <a:spLocks noGrp="1"/>
          </p:cNvSpPr>
          <p:nvPr>
            <p:ph type="ftr" sz="quarter" idx="11"/>
          </p:nvPr>
        </p:nvSpPr>
        <p:spPr/>
        <p:txBody>
          <a:bodyPr/>
          <a:lstStyle/>
          <a:p>
            <a:r>
              <a:rPr lang="de-DE"/>
              <a:t>Laura Müller</a:t>
            </a:r>
          </a:p>
        </p:txBody>
      </p:sp>
      <p:sp>
        <p:nvSpPr>
          <p:cNvPr id="5" name="Slide Number Placeholder 4"/>
          <p:cNvSpPr>
            <a:spLocks noGrp="1"/>
          </p:cNvSpPr>
          <p:nvPr>
            <p:ph type="sldNum" sz="quarter" idx="12"/>
          </p:nvPr>
        </p:nvSpPr>
        <p:spPr/>
        <p:txBody>
          <a:bodyPr/>
          <a:lstStyle/>
          <a:p>
            <a:fld id="{D05C0BAD-5425-4D77-9BDC-D220C2E84692}" type="slidenum">
              <a:rPr lang="de-DE" smtClean="0"/>
              <a:t>‹Nr.›</a:t>
            </a:fld>
            <a:endParaRPr lang="de-DE"/>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3094757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19. Juli 2017 </a:t>
            </a:r>
          </a:p>
        </p:txBody>
      </p:sp>
      <p:sp>
        <p:nvSpPr>
          <p:cNvPr id="3" name="Footer Placeholder 2"/>
          <p:cNvSpPr>
            <a:spLocks noGrp="1"/>
          </p:cNvSpPr>
          <p:nvPr>
            <p:ph type="ftr" sz="quarter" idx="11"/>
          </p:nvPr>
        </p:nvSpPr>
        <p:spPr/>
        <p:txBody>
          <a:bodyPr/>
          <a:lstStyle/>
          <a:p>
            <a:r>
              <a:rPr lang="de-DE"/>
              <a:t>Laura Müller</a:t>
            </a:r>
          </a:p>
        </p:txBody>
      </p:sp>
      <p:sp>
        <p:nvSpPr>
          <p:cNvPr id="4" name="Slide Number Placeholder 3"/>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369655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Mastertitelformat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424260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Mastertitelformat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326864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537144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581535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188053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945879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14450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Mastertitelformat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968553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989737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r>
              <a:rPr lang="de-DE"/>
              <a:t>19. Juli 2017 </a:t>
            </a:r>
          </a:p>
        </p:txBody>
      </p:sp>
      <p:sp>
        <p:nvSpPr>
          <p:cNvPr id="8" name="Footer Placeholder 7"/>
          <p:cNvSpPr>
            <a:spLocks noGrp="1"/>
          </p:cNvSpPr>
          <p:nvPr>
            <p:ph type="ftr" sz="quarter" idx="11"/>
          </p:nvPr>
        </p:nvSpPr>
        <p:spPr/>
        <p:txBody>
          <a:bodyPr/>
          <a:lstStyle/>
          <a:p>
            <a:r>
              <a:rPr lang="de-DE"/>
              <a:t>Laura Müller</a:t>
            </a:r>
          </a:p>
        </p:txBody>
      </p:sp>
      <p:sp>
        <p:nvSpPr>
          <p:cNvPr id="9" name="Slide Number Placeholder 8"/>
          <p:cNvSpPr>
            <a:spLocks noGrp="1"/>
          </p:cNvSpPr>
          <p:nvPr>
            <p:ph type="sldNum" sz="quarter" idx="12"/>
          </p:nvPr>
        </p:nvSpPr>
        <p:spPr/>
        <p:txBody>
          <a:bodyPr/>
          <a:lstStyle/>
          <a:p>
            <a:fld id="{D05C0BAD-5425-4D77-9BDC-D220C2E84692}" type="slidenum">
              <a:rPr lang="de-DE" smtClean="0"/>
              <a:t>‹Nr.›</a:t>
            </a:fld>
            <a:endParaRPr lang="de-DE"/>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923031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a:t>19. Juli 2017 </a:t>
            </a:r>
          </a:p>
        </p:txBody>
      </p:sp>
      <p:sp>
        <p:nvSpPr>
          <p:cNvPr id="4" name="Footer Placeholder 3"/>
          <p:cNvSpPr>
            <a:spLocks noGrp="1"/>
          </p:cNvSpPr>
          <p:nvPr>
            <p:ph type="ftr" sz="quarter" idx="11"/>
          </p:nvPr>
        </p:nvSpPr>
        <p:spPr/>
        <p:txBody>
          <a:bodyPr/>
          <a:lstStyle/>
          <a:p>
            <a:r>
              <a:rPr lang="de-DE"/>
              <a:t>Laura Müller</a:t>
            </a:r>
          </a:p>
        </p:txBody>
      </p:sp>
      <p:sp>
        <p:nvSpPr>
          <p:cNvPr id="5" name="Slide Number Placeholder 4"/>
          <p:cNvSpPr>
            <a:spLocks noGrp="1"/>
          </p:cNvSpPr>
          <p:nvPr>
            <p:ph type="sldNum" sz="quarter" idx="12"/>
          </p:nvPr>
        </p:nvSpPr>
        <p:spPr/>
        <p:txBody>
          <a:bodyPr/>
          <a:lstStyle/>
          <a:p>
            <a:fld id="{D05C0BAD-5425-4D77-9BDC-D220C2E84692}" type="slidenum">
              <a:rPr lang="de-DE" smtClean="0"/>
              <a:t>‹Nr.›</a:t>
            </a:fld>
            <a:endParaRPr lang="de-DE"/>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70840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540635755"/>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19. Juli 2017 </a:t>
            </a:r>
          </a:p>
        </p:txBody>
      </p:sp>
      <p:sp>
        <p:nvSpPr>
          <p:cNvPr id="3" name="Footer Placeholder 2"/>
          <p:cNvSpPr>
            <a:spLocks noGrp="1"/>
          </p:cNvSpPr>
          <p:nvPr>
            <p:ph type="ftr" sz="quarter" idx="11"/>
          </p:nvPr>
        </p:nvSpPr>
        <p:spPr/>
        <p:txBody>
          <a:bodyPr/>
          <a:lstStyle/>
          <a:p>
            <a:r>
              <a:rPr lang="de-DE"/>
              <a:t>Laura Müller</a:t>
            </a:r>
          </a:p>
        </p:txBody>
      </p:sp>
      <p:sp>
        <p:nvSpPr>
          <p:cNvPr id="4" name="Slide Number Placeholder 3"/>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576704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Mastertitelformat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078313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051461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152716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r>
              <a:rPr lang="de-DE"/>
              <a:t>19. Juli 2017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761308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defRPr/>
            </a:lvl1pPr>
          </a:lstStyle>
          <a:p>
            <a:r>
              <a:rPr lang="de-DE" dirty="0"/>
              <a:t>19. Juli 2018 </a:t>
            </a:r>
          </a:p>
        </p:txBody>
      </p:sp>
      <p:sp>
        <p:nvSpPr>
          <p:cNvPr id="5" name="Footer Placeholder 4"/>
          <p:cNvSpPr>
            <a:spLocks noGrp="1"/>
          </p:cNvSpPr>
          <p:nvPr>
            <p:ph type="ftr" sz="quarter" idx="11"/>
          </p:nvPr>
        </p:nvSpPr>
        <p:spPr/>
        <p:txBody>
          <a:bodyPr/>
          <a:lstStyle/>
          <a:p>
            <a:r>
              <a:rPr lang="de-DE" dirty="0"/>
              <a:t>Laura Müller</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liennummernplatzhalter 8">
            <a:extLst>
              <a:ext uri="{FF2B5EF4-FFF2-40B4-BE49-F238E27FC236}">
                <a16:creationId xmlns:a16="http://schemas.microsoft.com/office/drawing/2014/main" id="{9FDE1398-ECB1-4EDD-861D-B1CA569EA602}"/>
              </a:ext>
            </a:extLst>
          </p:cNvPr>
          <p:cNvSpPr>
            <a:spLocks noGrp="1"/>
          </p:cNvSpPr>
          <p:nvPr>
            <p:ph type="sldNum" sz="quarter" idx="12"/>
          </p:nvPr>
        </p:nvSpPr>
        <p:spPr>
          <a:xfrm>
            <a:off x="9900458" y="6459785"/>
            <a:ext cx="1312025" cy="365125"/>
          </a:xfrm>
        </p:spPr>
        <p:txBody>
          <a:bodyPr/>
          <a:lstStyle>
            <a:lvl1pPr>
              <a:defRPr/>
            </a:lvl1pPr>
          </a:lstStyle>
          <a:p>
            <a:fld id="{D05C0BAD-5425-4D77-9BDC-D220C2E84692}" type="slidenum">
              <a:rPr lang="de-DE" smtClean="0"/>
              <a:pPr/>
              <a:t>‹Nr.›</a:t>
            </a:fld>
            <a:endParaRPr lang="de-DE" dirty="0"/>
          </a:p>
        </p:txBody>
      </p:sp>
    </p:spTree>
    <p:extLst>
      <p:ext uri="{BB962C8B-B14F-4D97-AF65-F5344CB8AC3E}">
        <p14:creationId xmlns:p14="http://schemas.microsoft.com/office/powerpoint/2010/main" val="1062795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A1714B69-AA32-42AE-8118-C83D7B163D6D}"/>
              </a:ext>
            </a:extLst>
          </p:cNvPr>
          <p:cNvSpPr>
            <a:spLocks noGrp="1"/>
          </p:cNvSpPr>
          <p:nvPr>
            <p:ph type="dt" sz="half" idx="10"/>
          </p:nvPr>
        </p:nvSpPr>
        <p:spPr/>
        <p:txBody>
          <a:bodyPr/>
          <a:lstStyle/>
          <a:p>
            <a:r>
              <a:rPr lang="de-DE" dirty="0"/>
              <a:t>19. Juli 2018 </a:t>
            </a:r>
          </a:p>
        </p:txBody>
      </p:sp>
      <p:sp>
        <p:nvSpPr>
          <p:cNvPr id="8" name="Fußzeilenplatzhalter 7">
            <a:extLst>
              <a:ext uri="{FF2B5EF4-FFF2-40B4-BE49-F238E27FC236}">
                <a16:creationId xmlns:a16="http://schemas.microsoft.com/office/drawing/2014/main" id="{1ACEEFF3-B623-4765-A64F-6FCBD7D7E647}"/>
              </a:ext>
            </a:extLst>
          </p:cNvPr>
          <p:cNvSpPr>
            <a:spLocks noGrp="1"/>
          </p:cNvSpPr>
          <p:nvPr>
            <p:ph type="ftr" sz="quarter" idx="11"/>
          </p:nvPr>
        </p:nvSpPr>
        <p:spPr/>
        <p:txBody>
          <a:bodyPr/>
          <a:lstStyle/>
          <a:p>
            <a:r>
              <a:rPr lang="de-DE"/>
              <a:t>Laura Müller</a:t>
            </a:r>
            <a:endParaRPr lang="de-DE" dirty="0"/>
          </a:p>
        </p:txBody>
      </p:sp>
      <p:sp>
        <p:nvSpPr>
          <p:cNvPr id="9" name="Foliennummernplatzhalter 8">
            <a:extLst>
              <a:ext uri="{FF2B5EF4-FFF2-40B4-BE49-F238E27FC236}">
                <a16:creationId xmlns:a16="http://schemas.microsoft.com/office/drawing/2014/main" id="{45205FCC-6CDB-4CF5-B4E7-60329A874982}"/>
              </a:ext>
            </a:extLst>
          </p:cNvPr>
          <p:cNvSpPr>
            <a:spLocks noGrp="1"/>
          </p:cNvSpPr>
          <p:nvPr>
            <p:ph type="sldNum" sz="quarter" idx="12"/>
          </p:nvPr>
        </p:nvSpPr>
        <p:spPr/>
        <p:txBody>
          <a:bodyPr/>
          <a:lstStyle>
            <a:lvl1pPr>
              <a:defRPr/>
            </a:lvl1pPr>
          </a:lstStyle>
          <a:p>
            <a:fld id="{D05C0BAD-5425-4D77-9BDC-D220C2E84692}" type="slidenum">
              <a:rPr lang="de-DE" smtClean="0"/>
              <a:pPr/>
              <a:t>‹Nr.›</a:t>
            </a:fld>
            <a:endParaRPr lang="de-DE" dirty="0"/>
          </a:p>
        </p:txBody>
      </p:sp>
      <p:sp>
        <p:nvSpPr>
          <p:cNvPr id="10" name="Titel 9">
            <a:extLst>
              <a:ext uri="{FF2B5EF4-FFF2-40B4-BE49-F238E27FC236}">
                <a16:creationId xmlns:a16="http://schemas.microsoft.com/office/drawing/2014/main" id="{DFAE3273-4CB4-4107-AB48-269F86B87F4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58124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dirty="0"/>
              <a:t>19. Juli 2018 </a:t>
            </a:r>
          </a:p>
        </p:txBody>
      </p:sp>
      <p:sp>
        <p:nvSpPr>
          <p:cNvPr id="5" name="Footer Placeholder 4"/>
          <p:cNvSpPr>
            <a:spLocks noGrp="1"/>
          </p:cNvSpPr>
          <p:nvPr>
            <p:ph type="ftr" sz="quarter" idx="11"/>
          </p:nvPr>
        </p:nvSpPr>
        <p:spPr/>
        <p:txBody>
          <a:bodyPr/>
          <a:lstStyle/>
          <a:p>
            <a:r>
              <a:rPr lang="de-DE" dirty="0"/>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05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dirty="0"/>
              <a:t>19. Juli 2018 </a:t>
            </a:r>
          </a:p>
        </p:txBody>
      </p:sp>
      <p:sp>
        <p:nvSpPr>
          <p:cNvPr id="6" name="Footer Placeholder 5"/>
          <p:cNvSpPr>
            <a:spLocks noGrp="1"/>
          </p:cNvSpPr>
          <p:nvPr>
            <p:ph type="ftr" sz="quarter" idx="11"/>
          </p:nvPr>
        </p:nvSpPr>
        <p:spPr/>
        <p:txBody>
          <a:bodyPr/>
          <a:lstStyle/>
          <a:p>
            <a:r>
              <a:rPr lang="de-DE" dirty="0"/>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359971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5"/>
            <a:ext cx="493776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dirty="0"/>
              <a:t>19. Juli 2018 </a:t>
            </a:r>
          </a:p>
        </p:txBody>
      </p:sp>
      <p:sp>
        <p:nvSpPr>
          <p:cNvPr id="8" name="Footer Placeholder 7"/>
          <p:cNvSpPr>
            <a:spLocks noGrp="1"/>
          </p:cNvSpPr>
          <p:nvPr>
            <p:ph type="ftr" sz="quarter" idx="11"/>
          </p:nvPr>
        </p:nvSpPr>
        <p:spPr/>
        <p:txBody>
          <a:bodyPr/>
          <a:lstStyle/>
          <a:p>
            <a:r>
              <a:rPr lang="de-DE" dirty="0"/>
              <a:t>Laura Müller</a:t>
            </a:r>
          </a:p>
        </p:txBody>
      </p:sp>
      <p:sp>
        <p:nvSpPr>
          <p:cNvPr id="9" name="Slide Number Placeholder 8"/>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20412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r>
              <a:rPr lang="de-DE"/>
              <a:t>19. Juli 2017 </a:t>
            </a:r>
          </a:p>
        </p:txBody>
      </p:sp>
      <p:sp>
        <p:nvSpPr>
          <p:cNvPr id="8" name="Footer Placeholder 7"/>
          <p:cNvSpPr>
            <a:spLocks noGrp="1"/>
          </p:cNvSpPr>
          <p:nvPr>
            <p:ph type="ftr" sz="quarter" idx="11"/>
          </p:nvPr>
        </p:nvSpPr>
        <p:spPr/>
        <p:txBody>
          <a:bodyPr/>
          <a:lstStyle/>
          <a:p>
            <a:r>
              <a:rPr lang="de-DE"/>
              <a:t>Laura Müller</a:t>
            </a:r>
          </a:p>
        </p:txBody>
      </p:sp>
      <p:sp>
        <p:nvSpPr>
          <p:cNvPr id="9" name="Slide Number Placeholder 8"/>
          <p:cNvSpPr>
            <a:spLocks noGrp="1"/>
          </p:cNvSpPr>
          <p:nvPr>
            <p:ph type="sldNum" sz="quarter" idx="12"/>
          </p:nvPr>
        </p:nvSpPr>
        <p:spPr/>
        <p:txBody>
          <a:bodyPr/>
          <a:lstStyle/>
          <a:p>
            <a:fld id="{D05C0BAD-5425-4D77-9BDC-D220C2E84692}" type="slidenum">
              <a:rPr lang="de-DE" smtClean="0"/>
              <a:t>‹Nr.›</a:t>
            </a:fld>
            <a:endParaRPr lang="de-DE"/>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313010624"/>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dirty="0"/>
              <a:t>19. Juli 2018 </a:t>
            </a:r>
          </a:p>
        </p:txBody>
      </p:sp>
      <p:sp>
        <p:nvSpPr>
          <p:cNvPr id="4" name="Footer Placeholder 3"/>
          <p:cNvSpPr>
            <a:spLocks noGrp="1"/>
          </p:cNvSpPr>
          <p:nvPr>
            <p:ph type="ftr" sz="quarter" idx="11"/>
          </p:nvPr>
        </p:nvSpPr>
        <p:spPr/>
        <p:txBody>
          <a:bodyPr/>
          <a:lstStyle/>
          <a:p>
            <a:r>
              <a:rPr lang="de-DE"/>
              <a:t>Laura Müller</a:t>
            </a:r>
          </a:p>
        </p:txBody>
      </p:sp>
      <p:sp>
        <p:nvSpPr>
          <p:cNvPr id="5" name="Slide Number Placeholder 4"/>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729210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dirty="0"/>
              <a:t>19. Juli 2018 </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DE"/>
              <a:t>Laura Müller</a:t>
            </a:r>
          </a:p>
        </p:txBody>
      </p:sp>
      <p:sp>
        <p:nvSpPr>
          <p:cNvPr id="9" name="Slide Number Placeholder 8"/>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1705102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dirty="0"/>
              <a:t>19. Juli 2018 </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de-DE"/>
              <a:t>Laura Müller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5C0BAD-5425-4D77-9BDC-D220C2E84692}" type="slidenum">
              <a:rPr lang="de-DE" smtClean="0"/>
              <a:t>‹Nr.›</a:t>
            </a:fld>
            <a:endParaRPr lang="de-DE"/>
          </a:p>
        </p:txBody>
      </p:sp>
    </p:spTree>
    <p:extLst>
      <p:ext uri="{BB962C8B-B14F-4D97-AF65-F5344CB8AC3E}">
        <p14:creationId xmlns:p14="http://schemas.microsoft.com/office/powerpoint/2010/main" val="2980065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dirty="0"/>
              <a:t>19. Juli 2018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653827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dirty="0"/>
              <a:t>19. Juli 2018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635517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dirty="0"/>
              <a:t>19. Juli 2018 </a:t>
            </a:r>
          </a:p>
        </p:txBody>
      </p:sp>
      <p:sp>
        <p:nvSpPr>
          <p:cNvPr id="5" name="Footer Placeholder 4"/>
          <p:cNvSpPr>
            <a:spLocks noGrp="1"/>
          </p:cNvSpPr>
          <p:nvPr>
            <p:ph type="ftr" sz="quarter" idx="11"/>
          </p:nvPr>
        </p:nvSpPr>
        <p:spPr/>
        <p:txBody>
          <a:bodyPr/>
          <a:lstStyle/>
          <a:p>
            <a:r>
              <a:rPr lang="de-DE"/>
              <a:t>Laura Müller</a:t>
            </a:r>
          </a:p>
        </p:txBody>
      </p:sp>
      <p:sp>
        <p:nvSpPr>
          <p:cNvPr id="6" name="Slide Number Placeholder 5"/>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27521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a:t>19. Juli 2017 </a:t>
            </a:r>
          </a:p>
        </p:txBody>
      </p:sp>
      <p:sp>
        <p:nvSpPr>
          <p:cNvPr id="4" name="Footer Placeholder 3"/>
          <p:cNvSpPr>
            <a:spLocks noGrp="1"/>
          </p:cNvSpPr>
          <p:nvPr>
            <p:ph type="ftr" sz="quarter" idx="11"/>
          </p:nvPr>
        </p:nvSpPr>
        <p:spPr/>
        <p:txBody>
          <a:bodyPr/>
          <a:lstStyle/>
          <a:p>
            <a:r>
              <a:rPr lang="de-DE"/>
              <a:t>Laura Müller</a:t>
            </a:r>
          </a:p>
        </p:txBody>
      </p:sp>
      <p:sp>
        <p:nvSpPr>
          <p:cNvPr id="5" name="Slide Number Placeholder 4"/>
          <p:cNvSpPr>
            <a:spLocks noGrp="1"/>
          </p:cNvSpPr>
          <p:nvPr>
            <p:ph type="sldNum" sz="quarter" idx="12"/>
          </p:nvPr>
        </p:nvSpPr>
        <p:spPr/>
        <p:txBody>
          <a:bodyPr/>
          <a:lstStyle/>
          <a:p>
            <a:fld id="{D05C0BAD-5425-4D77-9BDC-D220C2E84692}" type="slidenum">
              <a:rPr lang="de-DE" smtClean="0"/>
              <a:t>‹Nr.›</a:t>
            </a:fld>
            <a:endParaRPr lang="de-DE"/>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388611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19. Juli 2017 </a:t>
            </a:r>
          </a:p>
        </p:txBody>
      </p:sp>
      <p:sp>
        <p:nvSpPr>
          <p:cNvPr id="3" name="Footer Placeholder 2"/>
          <p:cNvSpPr>
            <a:spLocks noGrp="1"/>
          </p:cNvSpPr>
          <p:nvPr>
            <p:ph type="ftr" sz="quarter" idx="11"/>
          </p:nvPr>
        </p:nvSpPr>
        <p:spPr/>
        <p:txBody>
          <a:bodyPr/>
          <a:lstStyle/>
          <a:p>
            <a:r>
              <a:rPr lang="de-DE"/>
              <a:t>Laura Müller</a:t>
            </a:r>
          </a:p>
        </p:txBody>
      </p:sp>
      <p:sp>
        <p:nvSpPr>
          <p:cNvPr id="4" name="Slide Number Placeholder 3"/>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283780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Mastertitelformat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90136127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19. Juli 2017 </a:t>
            </a:r>
          </a:p>
        </p:txBody>
      </p:sp>
      <p:sp>
        <p:nvSpPr>
          <p:cNvPr id="6" name="Footer Placeholder 5"/>
          <p:cNvSpPr>
            <a:spLocks noGrp="1"/>
          </p:cNvSpPr>
          <p:nvPr>
            <p:ph type="ftr" sz="quarter" idx="11"/>
          </p:nvPr>
        </p:nvSpPr>
        <p:spPr/>
        <p:txBody>
          <a:bodyPr/>
          <a:lstStyle/>
          <a:p>
            <a:r>
              <a:rPr lang="de-DE"/>
              <a:t>Laura Müller</a:t>
            </a:r>
          </a:p>
        </p:txBody>
      </p:sp>
      <p:sp>
        <p:nvSpPr>
          <p:cNvPr id="7" name="Slide Number Placeholder 6"/>
          <p:cNvSpPr>
            <a:spLocks noGrp="1"/>
          </p:cNvSpPr>
          <p:nvPr>
            <p:ph type="sldNum" sz="quarter" idx="12"/>
          </p:nvPr>
        </p:nvSpPr>
        <p:spPr/>
        <p:txBody>
          <a:bodyPr/>
          <a:lstStyle/>
          <a:p>
            <a:fld id="{D05C0BAD-5425-4D77-9BDC-D220C2E84692}" type="slidenum">
              <a:rPr lang="de-DE" smtClean="0"/>
              <a:t>‹Nr.›</a:t>
            </a:fld>
            <a:endParaRPr lang="de-DE"/>
          </a:p>
        </p:txBody>
      </p:sp>
    </p:spTree>
    <p:extLst>
      <p:ext uri="{BB962C8B-B14F-4D97-AF65-F5344CB8AC3E}">
        <p14:creationId xmlns:p14="http://schemas.microsoft.com/office/powerpoint/2010/main" val="407503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de-DE"/>
              <a:t>19. Juli 2017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de-DE"/>
              <a:t>Laura Müller</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05C0BAD-5425-4D77-9BDC-D220C2E84692}" type="slidenum">
              <a:rPr lang="de-DE" smtClean="0"/>
              <a:t>‹Nr.›</a:t>
            </a:fld>
            <a:endParaRPr lang="de-DE"/>
          </a:p>
        </p:txBody>
      </p:sp>
    </p:spTree>
    <p:extLst>
      <p:ext uri="{BB962C8B-B14F-4D97-AF65-F5344CB8AC3E}">
        <p14:creationId xmlns:p14="http://schemas.microsoft.com/office/powerpoint/2010/main" val="183461256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de-DE"/>
              <a:t>19. Juli 2017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de-DE"/>
              <a:t>Laura Müller</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05C0BAD-5425-4D77-9BDC-D220C2E84692}" type="slidenum">
              <a:rPr lang="de-DE" smtClean="0"/>
              <a:t>‹Nr.›</a:t>
            </a:fld>
            <a:endParaRPr lang="de-DE"/>
          </a:p>
        </p:txBody>
      </p:sp>
    </p:spTree>
    <p:extLst>
      <p:ext uri="{BB962C8B-B14F-4D97-AF65-F5344CB8AC3E}">
        <p14:creationId xmlns:p14="http://schemas.microsoft.com/office/powerpoint/2010/main" val="70595829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de-DE"/>
              <a:t>19. Juli 2017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de-DE"/>
              <a:t>Laura Müller</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05C0BAD-5425-4D77-9BDC-D220C2E84692}" type="slidenum">
              <a:rPr lang="de-DE" smtClean="0"/>
              <a:t>‹Nr.›</a:t>
            </a:fld>
            <a:endParaRPr lang="de-DE"/>
          </a:p>
        </p:txBody>
      </p:sp>
    </p:spTree>
    <p:extLst>
      <p:ext uri="{BB962C8B-B14F-4D97-AF65-F5344CB8AC3E}">
        <p14:creationId xmlns:p14="http://schemas.microsoft.com/office/powerpoint/2010/main" val="329262867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de-DE"/>
              <a:t>19. Juli 2017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de-DE"/>
              <a:t>Laura Müller</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05C0BAD-5425-4D77-9BDC-D220C2E84692}" type="slidenum">
              <a:rPr lang="de-DE" smtClean="0"/>
              <a:t>‹Nr.›</a:t>
            </a:fld>
            <a:endParaRPr lang="de-DE"/>
          </a:p>
        </p:txBody>
      </p:sp>
    </p:spTree>
    <p:extLst>
      <p:ext uri="{BB962C8B-B14F-4D97-AF65-F5344CB8AC3E}">
        <p14:creationId xmlns:p14="http://schemas.microsoft.com/office/powerpoint/2010/main" val="362165626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19. Juli 2017 </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e-DE" dirty="0"/>
              <a:t>Laura Müller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5C0BAD-5425-4D77-9BDC-D220C2E84692}" type="slidenum">
              <a:rPr lang="de-DE" smtClean="0"/>
              <a:pPr/>
              <a:t>‹Nr.›</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710670"/>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4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7.png"/><Relationship Id="rId4" Type="http://schemas.openxmlformats.org/officeDocument/2006/relationships/diagramLayout" Target="../diagrams/layout3.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A4B7B-419E-49ED-BC2A-715C2F53A78C}"/>
              </a:ext>
            </a:extLst>
          </p:cNvPr>
          <p:cNvSpPr>
            <a:spLocks noGrp="1"/>
          </p:cNvSpPr>
          <p:nvPr>
            <p:ph type="ctrTitle"/>
          </p:nvPr>
        </p:nvSpPr>
        <p:spPr/>
        <p:txBody>
          <a:bodyPr>
            <a:normAutofit/>
          </a:bodyPr>
          <a:lstStyle/>
          <a:p>
            <a:r>
              <a:rPr lang="de-DE" sz="5400" dirty="0"/>
              <a:t>Der Einfluss des digitalen Trends </a:t>
            </a:r>
            <a:r>
              <a:rPr lang="de-DE" sz="5400" i="1" dirty="0"/>
              <a:t>Influencer</a:t>
            </a:r>
            <a:r>
              <a:rPr lang="de-DE" sz="5400" dirty="0"/>
              <a:t> auf Publikumszeitschriften </a:t>
            </a:r>
          </a:p>
        </p:txBody>
      </p:sp>
      <p:sp>
        <p:nvSpPr>
          <p:cNvPr id="3" name="Untertitel 2">
            <a:extLst>
              <a:ext uri="{FF2B5EF4-FFF2-40B4-BE49-F238E27FC236}">
                <a16:creationId xmlns:a16="http://schemas.microsoft.com/office/drawing/2014/main" id="{F44565EC-8B5F-4A68-9E2D-55240AF2E3DE}"/>
              </a:ext>
            </a:extLst>
          </p:cNvPr>
          <p:cNvSpPr>
            <a:spLocks noGrp="1"/>
          </p:cNvSpPr>
          <p:nvPr>
            <p:ph type="subTitle" idx="1"/>
          </p:nvPr>
        </p:nvSpPr>
        <p:spPr>
          <a:xfrm>
            <a:off x="6408604" y="4608021"/>
            <a:ext cx="4747076" cy="1171456"/>
          </a:xfrm>
        </p:spPr>
        <p:txBody>
          <a:bodyPr>
            <a:normAutofit fontScale="92500" lnSpcReduction="20000"/>
          </a:bodyPr>
          <a:lstStyle/>
          <a:p>
            <a:pPr algn="r"/>
            <a:r>
              <a:rPr lang="de-DE" dirty="0"/>
              <a:t>Laura Müller</a:t>
            </a:r>
          </a:p>
          <a:p>
            <a:pPr algn="r"/>
            <a:r>
              <a:rPr lang="de-DE" dirty="0"/>
              <a:t>15. Juli 2018</a:t>
            </a:r>
          </a:p>
          <a:p>
            <a:pPr algn="r"/>
            <a:r>
              <a:rPr lang="de-DE" dirty="0"/>
              <a:t>			</a:t>
            </a:r>
          </a:p>
        </p:txBody>
      </p:sp>
      <p:sp>
        <p:nvSpPr>
          <p:cNvPr id="11" name="Untertitel 2">
            <a:extLst>
              <a:ext uri="{FF2B5EF4-FFF2-40B4-BE49-F238E27FC236}">
                <a16:creationId xmlns:a16="http://schemas.microsoft.com/office/drawing/2014/main" id="{67281BB9-89FB-4B1A-8291-5AC6351FE9D0}"/>
              </a:ext>
            </a:extLst>
          </p:cNvPr>
          <p:cNvSpPr txBox="1">
            <a:spLocks/>
          </p:cNvSpPr>
          <p:nvPr/>
        </p:nvSpPr>
        <p:spPr>
          <a:xfrm>
            <a:off x="1252451" y="4608021"/>
            <a:ext cx="4747076" cy="1171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de-DE" dirty="0" err="1"/>
              <a:t>BachelorArbeit</a:t>
            </a:r>
            <a:r>
              <a:rPr lang="de-DE" dirty="0"/>
              <a:t> </a:t>
            </a:r>
          </a:p>
          <a:p>
            <a:r>
              <a:rPr lang="de-DE" dirty="0"/>
              <a:t>			</a:t>
            </a:r>
          </a:p>
        </p:txBody>
      </p:sp>
      <p:sp>
        <p:nvSpPr>
          <p:cNvPr id="4" name="Textfeld 3">
            <a:extLst>
              <a:ext uri="{FF2B5EF4-FFF2-40B4-BE49-F238E27FC236}">
                <a16:creationId xmlns:a16="http://schemas.microsoft.com/office/drawing/2014/main" id="{72B44448-73C3-419B-8B44-ACA1872477DB}"/>
              </a:ext>
            </a:extLst>
          </p:cNvPr>
          <p:cNvSpPr txBox="1"/>
          <p:nvPr/>
        </p:nvSpPr>
        <p:spPr>
          <a:xfrm>
            <a:off x="9867900" y="389620"/>
            <a:ext cx="1778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dirty="0"/>
              <a:t>Logo Hochschule</a:t>
            </a:r>
          </a:p>
        </p:txBody>
      </p:sp>
    </p:spTree>
    <p:extLst>
      <p:ext uri="{BB962C8B-B14F-4D97-AF65-F5344CB8AC3E}">
        <p14:creationId xmlns:p14="http://schemas.microsoft.com/office/powerpoint/2010/main" val="422226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feil nach rechts 13">
            <a:extLst>
              <a:ext uri="{FF2B5EF4-FFF2-40B4-BE49-F238E27FC236}">
                <a16:creationId xmlns:a16="http://schemas.microsoft.com/office/drawing/2014/main" id="{60A9C213-7956-47A3-8015-35B66EDD3F77}"/>
              </a:ext>
            </a:extLst>
          </p:cNvPr>
          <p:cNvSpPr/>
          <p:nvPr/>
        </p:nvSpPr>
        <p:spPr>
          <a:xfrm rot="16200000">
            <a:off x="7963421" y="2989213"/>
            <a:ext cx="1770342" cy="1188132"/>
          </a:xfrm>
          <a:prstGeom prst="rightArrow">
            <a:avLst/>
          </a:prstGeom>
          <a:solidFill>
            <a:schemeClr val="bg1">
              <a:lumMod val="95000"/>
              <a:alpha val="50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4" name="Pfeil nach rechts 14">
            <a:extLst>
              <a:ext uri="{FF2B5EF4-FFF2-40B4-BE49-F238E27FC236}">
                <a16:creationId xmlns:a16="http://schemas.microsoft.com/office/drawing/2014/main" id="{01EAF4AF-0CE9-4D37-A65A-CA8DF76AECAB}"/>
              </a:ext>
            </a:extLst>
          </p:cNvPr>
          <p:cNvSpPr/>
          <p:nvPr/>
        </p:nvSpPr>
        <p:spPr>
          <a:xfrm rot="5400000">
            <a:off x="2526817" y="2984953"/>
            <a:ext cx="1770342" cy="1188132"/>
          </a:xfrm>
          <a:prstGeom prst="rightArrow">
            <a:avLst/>
          </a:prstGeom>
          <a:solidFill>
            <a:schemeClr val="bg1">
              <a:lumMod val="95000"/>
              <a:alpha val="50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5654E50A-C352-46D4-A159-5C4AEED8AE51}"/>
              </a:ext>
            </a:extLst>
          </p:cNvPr>
          <p:cNvSpPr>
            <a:spLocks noGrp="1"/>
          </p:cNvSpPr>
          <p:nvPr>
            <p:ph type="title"/>
          </p:nvPr>
        </p:nvSpPr>
        <p:spPr>
          <a:xfrm>
            <a:off x="1097280" y="286603"/>
            <a:ext cx="10058400" cy="1450757"/>
          </a:xfrm>
        </p:spPr>
        <p:txBody>
          <a:bodyPr/>
          <a:lstStyle/>
          <a:p>
            <a:r>
              <a:rPr lang="de-DE" dirty="0"/>
              <a:t>Fazit</a:t>
            </a:r>
          </a:p>
        </p:txBody>
      </p:sp>
      <p:sp>
        <p:nvSpPr>
          <p:cNvPr id="7" name="Datumsplatzhalter 6">
            <a:extLst>
              <a:ext uri="{FF2B5EF4-FFF2-40B4-BE49-F238E27FC236}">
                <a16:creationId xmlns:a16="http://schemas.microsoft.com/office/drawing/2014/main" id="{931B598F-87C1-4A87-A4B0-DBB680816BAC}"/>
              </a:ext>
            </a:extLst>
          </p:cNvPr>
          <p:cNvSpPr>
            <a:spLocks noGrp="1"/>
          </p:cNvSpPr>
          <p:nvPr>
            <p:ph type="dt" sz="half" idx="10"/>
          </p:nvPr>
        </p:nvSpPr>
        <p:spPr/>
        <p:txBody>
          <a:bodyPr/>
          <a:lstStyle/>
          <a:p>
            <a:r>
              <a:rPr lang="de-DE" dirty="0"/>
              <a:t>19. Juli 2018</a:t>
            </a:r>
          </a:p>
        </p:txBody>
      </p:sp>
      <p:sp>
        <p:nvSpPr>
          <p:cNvPr id="10" name="Fußzeilenplatzhalter 9">
            <a:extLst>
              <a:ext uri="{FF2B5EF4-FFF2-40B4-BE49-F238E27FC236}">
                <a16:creationId xmlns:a16="http://schemas.microsoft.com/office/drawing/2014/main" id="{6573C352-2BB3-437E-90B8-A005F283C0AB}"/>
              </a:ext>
            </a:extLst>
          </p:cNvPr>
          <p:cNvSpPr>
            <a:spLocks noGrp="1"/>
          </p:cNvSpPr>
          <p:nvPr>
            <p:ph type="ftr" sz="quarter" idx="11"/>
          </p:nvPr>
        </p:nvSpPr>
        <p:spPr/>
        <p:txBody>
          <a:bodyPr/>
          <a:lstStyle/>
          <a:p>
            <a:r>
              <a:rPr lang="de-DE"/>
              <a:t>Laura Müller</a:t>
            </a:r>
            <a:endParaRPr lang="de-DE" dirty="0"/>
          </a:p>
        </p:txBody>
      </p:sp>
      <p:sp>
        <p:nvSpPr>
          <p:cNvPr id="11" name="Foliennummernplatzhalter 10">
            <a:extLst>
              <a:ext uri="{FF2B5EF4-FFF2-40B4-BE49-F238E27FC236}">
                <a16:creationId xmlns:a16="http://schemas.microsoft.com/office/drawing/2014/main" id="{F3DD1238-0585-48B3-B3A1-17E3C61FF53C}"/>
              </a:ext>
            </a:extLst>
          </p:cNvPr>
          <p:cNvSpPr>
            <a:spLocks noGrp="1"/>
          </p:cNvSpPr>
          <p:nvPr>
            <p:ph type="sldNum" sz="quarter" idx="12"/>
          </p:nvPr>
        </p:nvSpPr>
        <p:spPr/>
        <p:txBody>
          <a:bodyPr/>
          <a:lstStyle/>
          <a:p>
            <a:fld id="{D05C0BAD-5425-4D77-9BDC-D220C2E84692}" type="slidenum">
              <a:rPr lang="de-DE" smtClean="0"/>
              <a:pPr/>
              <a:t>10</a:t>
            </a:fld>
            <a:endParaRPr lang="de-DE" dirty="0"/>
          </a:p>
        </p:txBody>
      </p:sp>
      <p:graphicFrame>
        <p:nvGraphicFramePr>
          <p:cNvPr id="12" name="Diagramm 11">
            <a:extLst>
              <a:ext uri="{FF2B5EF4-FFF2-40B4-BE49-F238E27FC236}">
                <a16:creationId xmlns:a16="http://schemas.microsoft.com/office/drawing/2014/main" id="{EC563F26-BA37-42C0-A1CA-A9F15BA698C9}"/>
              </a:ext>
            </a:extLst>
          </p:cNvPr>
          <p:cNvGraphicFramePr/>
          <p:nvPr>
            <p:extLst>
              <p:ext uri="{D42A27DB-BD31-4B8C-83A1-F6EECF244321}">
                <p14:modId xmlns:p14="http://schemas.microsoft.com/office/powerpoint/2010/main" val="765622958"/>
              </p:ext>
            </p:extLst>
          </p:nvPr>
        </p:nvGraphicFramePr>
        <p:xfrm>
          <a:off x="1806382" y="702188"/>
          <a:ext cx="8784976" cy="615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dgm id="{7F219744-5EBF-4A04-A4D7-91CCBBE170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19DF2B9-1339-4B70-A64C-6CD23B17F1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F22A70E6-30D2-4081-979F-0640055361DA}"/>
                                            </p:graphicEl>
                                          </p:spTgt>
                                        </p:tgtEl>
                                        <p:attrNameLst>
                                          <p:attrName>style.visibility</p:attrName>
                                        </p:attrNameLst>
                                      </p:cBhvr>
                                      <p:to>
                                        <p:strVal val="visible"/>
                                      </p:to>
                                    </p:set>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animBg="1"/>
      <p:bldGraphic spid="1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E8CD96C0-0424-4D31-B24C-995B94BE8054}"/>
              </a:ext>
            </a:extLst>
          </p:cNvPr>
          <p:cNvSpPr>
            <a:spLocks noGrp="1"/>
          </p:cNvSpPr>
          <p:nvPr>
            <p:ph idx="1"/>
          </p:nvPr>
        </p:nvSpPr>
        <p:spPr/>
        <p:txBody>
          <a:bodyPr/>
          <a:lstStyle/>
          <a:p>
            <a:r>
              <a:rPr lang="de-DE" dirty="0" err="1"/>
              <a:t>Antonelli</a:t>
            </a:r>
            <a:r>
              <a:rPr lang="de-DE" dirty="0"/>
              <a:t> Firenze. (2017, 12. März). Werbeanzeige. </a:t>
            </a:r>
            <a:r>
              <a:rPr lang="de-DE" i="1" dirty="0"/>
              <a:t>Gala</a:t>
            </a:r>
            <a:r>
              <a:rPr lang="de-DE" dirty="0"/>
              <a:t>, </a:t>
            </a:r>
            <a:r>
              <a:rPr lang="de-DE" i="1" dirty="0"/>
              <a:t>24</a:t>
            </a:r>
            <a:r>
              <a:rPr lang="de-DE" dirty="0"/>
              <a:t>(7), 35.</a:t>
            </a:r>
          </a:p>
          <a:p>
            <a:r>
              <a:rPr lang="de-DE" dirty="0"/>
              <a:t>IVW. (2016). </a:t>
            </a:r>
            <a:r>
              <a:rPr lang="de-DE" i="1" dirty="0"/>
              <a:t>IVW-Auflagenliste Ausgaben von 1975 bis heute</a:t>
            </a:r>
            <a:r>
              <a:rPr lang="de-DE" dirty="0"/>
              <a:t>. Abgerufen von http://www.ivw.eu/print/archivbest%C3%A4nde-zur-ivw-auflagenliste</a:t>
            </a:r>
          </a:p>
          <a:p>
            <a:r>
              <a:rPr lang="de-DE" dirty="0" err="1"/>
              <a:t>Tinski</a:t>
            </a:r>
            <a:r>
              <a:rPr lang="de-DE" dirty="0"/>
              <a:t>, L. (2017, 7. Mai). Lisa on Instagram [Foto]. Abgerufen 20. Mai, 2017, von https://www.instagram.com/p/BTyRi_ThQpO/</a:t>
            </a:r>
          </a:p>
          <a:p>
            <a:pPr marL="0" indent="0">
              <a:buNone/>
            </a:pPr>
            <a:endParaRPr lang="de-DE" dirty="0"/>
          </a:p>
        </p:txBody>
      </p:sp>
      <p:sp>
        <p:nvSpPr>
          <p:cNvPr id="2" name="Datumsplatzhalter 1">
            <a:extLst>
              <a:ext uri="{FF2B5EF4-FFF2-40B4-BE49-F238E27FC236}">
                <a16:creationId xmlns:a16="http://schemas.microsoft.com/office/drawing/2014/main" id="{70F1A431-334F-4D76-9410-A53BD2C638F6}"/>
              </a:ext>
            </a:extLst>
          </p:cNvPr>
          <p:cNvSpPr>
            <a:spLocks noGrp="1"/>
          </p:cNvSpPr>
          <p:nvPr>
            <p:ph type="dt" sz="half" idx="10"/>
          </p:nvPr>
        </p:nvSpPr>
        <p:spPr/>
        <p:txBody>
          <a:bodyPr/>
          <a:lstStyle/>
          <a:p>
            <a:r>
              <a:rPr lang="de-DE" dirty="0"/>
              <a:t>19. Juli 2018</a:t>
            </a:r>
          </a:p>
        </p:txBody>
      </p:sp>
      <p:sp>
        <p:nvSpPr>
          <p:cNvPr id="3" name="Fußzeilenplatzhalter 2">
            <a:extLst>
              <a:ext uri="{FF2B5EF4-FFF2-40B4-BE49-F238E27FC236}">
                <a16:creationId xmlns:a16="http://schemas.microsoft.com/office/drawing/2014/main" id="{C0B5D801-1C80-43CD-A0E5-15020BAF5C35}"/>
              </a:ext>
            </a:extLst>
          </p:cNvPr>
          <p:cNvSpPr>
            <a:spLocks noGrp="1"/>
          </p:cNvSpPr>
          <p:nvPr>
            <p:ph type="ftr" sz="quarter" idx="11"/>
          </p:nvPr>
        </p:nvSpPr>
        <p:spPr/>
        <p:txBody>
          <a:bodyPr/>
          <a:lstStyle/>
          <a:p>
            <a:r>
              <a:rPr lang="de-DE"/>
              <a:t>Laura Müller</a:t>
            </a:r>
          </a:p>
        </p:txBody>
      </p:sp>
      <p:sp>
        <p:nvSpPr>
          <p:cNvPr id="4" name="Foliennummernplatzhalter 3">
            <a:extLst>
              <a:ext uri="{FF2B5EF4-FFF2-40B4-BE49-F238E27FC236}">
                <a16:creationId xmlns:a16="http://schemas.microsoft.com/office/drawing/2014/main" id="{7AB433B9-7ECC-45EF-8483-30D0F9B8B30E}"/>
              </a:ext>
            </a:extLst>
          </p:cNvPr>
          <p:cNvSpPr>
            <a:spLocks noGrp="1"/>
          </p:cNvSpPr>
          <p:nvPr>
            <p:ph type="sldNum" sz="quarter" idx="12"/>
          </p:nvPr>
        </p:nvSpPr>
        <p:spPr/>
        <p:txBody>
          <a:bodyPr/>
          <a:lstStyle/>
          <a:p>
            <a:fld id="{D05C0BAD-5425-4D77-9BDC-D220C2E84692}" type="slidenum">
              <a:rPr lang="de-DE" smtClean="0"/>
              <a:t>11</a:t>
            </a:fld>
            <a:endParaRPr lang="de-DE"/>
          </a:p>
        </p:txBody>
      </p:sp>
      <p:sp>
        <p:nvSpPr>
          <p:cNvPr id="5" name="Titel 4">
            <a:extLst>
              <a:ext uri="{FF2B5EF4-FFF2-40B4-BE49-F238E27FC236}">
                <a16:creationId xmlns:a16="http://schemas.microsoft.com/office/drawing/2014/main" id="{5C43EB0F-C800-4850-9E06-9F3E2C8D66AC}"/>
              </a:ext>
            </a:extLst>
          </p:cNvPr>
          <p:cNvSpPr>
            <a:spLocks noGrp="1"/>
          </p:cNvSpPr>
          <p:nvPr>
            <p:ph type="title"/>
          </p:nvPr>
        </p:nvSpPr>
        <p:spPr/>
        <p:txBody>
          <a:bodyPr/>
          <a:lstStyle/>
          <a:p>
            <a:r>
              <a:rPr lang="de-DE" dirty="0"/>
              <a:t>Quellenangaben</a:t>
            </a:r>
          </a:p>
        </p:txBody>
      </p:sp>
    </p:spTree>
    <p:extLst>
      <p:ext uri="{BB962C8B-B14F-4D97-AF65-F5344CB8AC3E}">
        <p14:creationId xmlns:p14="http://schemas.microsoft.com/office/powerpoint/2010/main" val="58507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D758CF-61FD-4D65-858B-618A240C6209}"/>
              </a:ext>
            </a:extLst>
          </p:cNvPr>
          <p:cNvSpPr>
            <a:spLocks noGrp="1"/>
          </p:cNvSpPr>
          <p:nvPr>
            <p:ph type="title" idx="4294967295"/>
          </p:nvPr>
        </p:nvSpPr>
        <p:spPr>
          <a:xfrm>
            <a:off x="5220928" y="965200"/>
            <a:ext cx="5999002" cy="4927600"/>
          </a:xfrm>
        </p:spPr>
        <p:txBody>
          <a:bodyPr vert="horz" lIns="91440" tIns="45720" rIns="91440" bIns="45720" rtlCol="0" anchor="ctr">
            <a:normAutofit/>
          </a:bodyPr>
          <a:lstStyle/>
          <a:p>
            <a:r>
              <a:rPr lang="en-US" sz="5400" dirty="0" err="1">
                <a:solidFill>
                  <a:schemeClr val="tx2"/>
                </a:solidFill>
              </a:rPr>
              <a:t>Vielen</a:t>
            </a:r>
            <a:r>
              <a:rPr lang="en-US" sz="5400" dirty="0">
                <a:solidFill>
                  <a:schemeClr val="tx2"/>
                </a:solidFill>
              </a:rPr>
              <a:t> Dank </a:t>
            </a:r>
            <a:r>
              <a:rPr lang="en-US" sz="5400" dirty="0" err="1">
                <a:solidFill>
                  <a:schemeClr val="tx2"/>
                </a:solidFill>
              </a:rPr>
              <a:t>für</a:t>
            </a:r>
            <a:r>
              <a:rPr lang="en-US" sz="5400" dirty="0">
                <a:solidFill>
                  <a:schemeClr val="tx2"/>
                </a:solidFill>
              </a:rPr>
              <a:t> </a:t>
            </a:r>
            <a:r>
              <a:rPr lang="en-US" sz="5400" dirty="0" err="1">
                <a:solidFill>
                  <a:schemeClr val="tx2"/>
                </a:solidFill>
              </a:rPr>
              <a:t>Ihre</a:t>
            </a:r>
            <a:r>
              <a:rPr lang="en-US" sz="5400" dirty="0">
                <a:solidFill>
                  <a:schemeClr val="tx2"/>
                </a:solidFill>
              </a:rPr>
              <a:t> </a:t>
            </a:r>
            <a:r>
              <a:rPr lang="en-US" sz="5400" dirty="0" err="1">
                <a:solidFill>
                  <a:schemeClr val="tx2"/>
                </a:solidFill>
              </a:rPr>
              <a:t>Aufmerksamkeit</a:t>
            </a:r>
            <a:r>
              <a:rPr lang="en-US" sz="5400" dirty="0">
                <a:solidFill>
                  <a:schemeClr val="tx2"/>
                </a:solidFill>
              </a:rPr>
              <a:t>!</a:t>
            </a:r>
          </a:p>
        </p:txBody>
      </p:sp>
      <p:sp>
        <p:nvSpPr>
          <p:cNvPr id="35" name="Rectangle 3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Grafik 23">
            <a:extLst>
              <a:ext uri="{FF2B5EF4-FFF2-40B4-BE49-F238E27FC236}">
                <a16:creationId xmlns:a16="http://schemas.microsoft.com/office/drawing/2014/main" id="{2ACCF96E-422A-471A-9615-895447EF4FD0}"/>
              </a:ext>
            </a:extLst>
          </p:cNvPr>
          <p:cNvPicPr>
            <a:picLocks noChangeAspect="1"/>
          </p:cNvPicPr>
          <p:nvPr/>
        </p:nvPicPr>
        <p:blipFill rotWithShape="1">
          <a:blip r:embed="rId3">
            <a:extLst>
              <a:ext uri="{28A0092B-C50C-407E-A947-70E740481C1C}">
                <a14:useLocalDpi xmlns:a14="http://schemas.microsoft.com/office/drawing/2010/main" val="0"/>
              </a:ext>
            </a:extLst>
          </a:blip>
          <a:srcRect r="30574" b="-786"/>
          <a:stretch/>
        </p:blipFill>
        <p:spPr>
          <a:xfrm>
            <a:off x="607485" y="2546278"/>
            <a:ext cx="3119722" cy="2547520"/>
          </a:xfrm>
          <a:prstGeom prst="rect">
            <a:avLst/>
          </a:prstGeom>
        </p:spPr>
      </p:pic>
    </p:spTree>
    <p:extLst>
      <p:ext uri="{BB962C8B-B14F-4D97-AF65-F5344CB8AC3E}">
        <p14:creationId xmlns:p14="http://schemas.microsoft.com/office/powerpoint/2010/main" val="24061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9E3DC-EA8B-4523-BC01-0511B74DEF61}"/>
              </a:ext>
            </a:extLst>
          </p:cNvPr>
          <p:cNvSpPr>
            <a:spLocks noGrp="1"/>
          </p:cNvSpPr>
          <p:nvPr>
            <p:ph type="title"/>
          </p:nvPr>
        </p:nvSpPr>
        <p:spPr>
          <a:xfrm>
            <a:off x="1097280" y="286603"/>
            <a:ext cx="10058400" cy="1450757"/>
          </a:xfrm>
        </p:spPr>
        <p:txBody>
          <a:bodyPr/>
          <a:lstStyle/>
          <a:p>
            <a:r>
              <a:rPr lang="de-DE" dirty="0"/>
              <a:t>Agenda</a:t>
            </a:r>
          </a:p>
        </p:txBody>
      </p:sp>
      <p:sp>
        <p:nvSpPr>
          <p:cNvPr id="3" name="Inhaltsplatzhalter 2">
            <a:extLst>
              <a:ext uri="{FF2B5EF4-FFF2-40B4-BE49-F238E27FC236}">
                <a16:creationId xmlns:a16="http://schemas.microsoft.com/office/drawing/2014/main" id="{48983E1F-ACFF-40B7-8BCE-56F8961DDB39}"/>
              </a:ext>
            </a:extLst>
          </p:cNvPr>
          <p:cNvSpPr>
            <a:spLocks noGrp="1"/>
          </p:cNvSpPr>
          <p:nvPr>
            <p:ph idx="1"/>
          </p:nvPr>
        </p:nvSpPr>
        <p:spPr/>
        <p:txBody>
          <a:bodyPr>
            <a:normAutofit/>
          </a:bodyPr>
          <a:lstStyle/>
          <a:p>
            <a:pPr marL="457200" indent="-457200">
              <a:buFont typeface="+mj-lt"/>
              <a:buAutoNum type="arabicPeriod"/>
            </a:pPr>
            <a:r>
              <a:rPr lang="de-DE" sz="2400" dirty="0"/>
              <a:t>Reichweiten von Influencern und Publikumszeitschriften</a:t>
            </a:r>
          </a:p>
          <a:p>
            <a:pPr marL="457200" indent="-457200">
              <a:buFont typeface="+mj-lt"/>
              <a:buAutoNum type="arabicPeriod"/>
            </a:pPr>
            <a:r>
              <a:rPr lang="de-DE" sz="2400" dirty="0"/>
              <a:t>Forschungsgegenstand</a:t>
            </a:r>
          </a:p>
          <a:p>
            <a:pPr marL="457200" indent="-457200">
              <a:buFont typeface="+mj-lt"/>
              <a:buAutoNum type="arabicPeriod"/>
            </a:pPr>
            <a:r>
              <a:rPr lang="de-DE" sz="2400" dirty="0"/>
              <a:t>Hypothesen</a:t>
            </a:r>
          </a:p>
          <a:p>
            <a:pPr marL="457200" indent="-457200">
              <a:buFont typeface="+mj-lt"/>
              <a:buAutoNum type="arabicPeriod"/>
            </a:pPr>
            <a:r>
              <a:rPr lang="de-DE" sz="2400" dirty="0"/>
              <a:t>Methodik</a:t>
            </a:r>
          </a:p>
          <a:p>
            <a:pPr marL="457200" indent="-457200">
              <a:buFont typeface="+mj-lt"/>
              <a:buAutoNum type="arabicPeriod"/>
            </a:pPr>
            <a:r>
              <a:rPr lang="de-DE" sz="2400" dirty="0"/>
              <a:t>Ergebnisse</a:t>
            </a:r>
          </a:p>
          <a:p>
            <a:pPr marL="457200" indent="-457200">
              <a:buFont typeface="+mj-lt"/>
              <a:buAutoNum type="arabicPeriod"/>
            </a:pPr>
            <a:r>
              <a:rPr lang="de-DE" sz="2400" dirty="0"/>
              <a:t>Fazit</a:t>
            </a:r>
          </a:p>
          <a:p>
            <a:pPr marL="457200" indent="-457200">
              <a:buFont typeface="+mj-lt"/>
              <a:buAutoNum type="arabicPeriod"/>
            </a:pPr>
            <a:r>
              <a:rPr lang="de-DE" sz="2400" dirty="0"/>
              <a:t>Quellenangaben</a:t>
            </a:r>
          </a:p>
        </p:txBody>
      </p:sp>
      <p:sp>
        <p:nvSpPr>
          <p:cNvPr id="7" name="Datumsplatzhalter 6">
            <a:extLst>
              <a:ext uri="{FF2B5EF4-FFF2-40B4-BE49-F238E27FC236}">
                <a16:creationId xmlns:a16="http://schemas.microsoft.com/office/drawing/2014/main" id="{25E4EDAF-0231-435A-98B1-50BBC9BEE3ED}"/>
              </a:ext>
            </a:extLst>
          </p:cNvPr>
          <p:cNvSpPr>
            <a:spLocks noGrp="1"/>
          </p:cNvSpPr>
          <p:nvPr>
            <p:ph type="dt" sz="half" idx="10"/>
          </p:nvPr>
        </p:nvSpPr>
        <p:spPr/>
        <p:txBody>
          <a:bodyPr/>
          <a:lstStyle/>
          <a:p>
            <a:r>
              <a:rPr lang="de-DE" dirty="0"/>
              <a:t>19. Juli 2018 </a:t>
            </a:r>
          </a:p>
        </p:txBody>
      </p:sp>
      <p:sp>
        <p:nvSpPr>
          <p:cNvPr id="12" name="Fußzeilenplatzhalter 11">
            <a:extLst>
              <a:ext uri="{FF2B5EF4-FFF2-40B4-BE49-F238E27FC236}">
                <a16:creationId xmlns:a16="http://schemas.microsoft.com/office/drawing/2014/main" id="{297E0C3A-105C-4C1C-9E9E-4A26EEC36D6E}"/>
              </a:ext>
            </a:extLst>
          </p:cNvPr>
          <p:cNvSpPr>
            <a:spLocks noGrp="1"/>
          </p:cNvSpPr>
          <p:nvPr>
            <p:ph type="ftr" sz="quarter" idx="11"/>
          </p:nvPr>
        </p:nvSpPr>
        <p:spPr/>
        <p:txBody>
          <a:bodyPr/>
          <a:lstStyle/>
          <a:p>
            <a:r>
              <a:rPr lang="de-DE"/>
              <a:t>Laura Müller</a:t>
            </a:r>
            <a:endParaRPr lang="de-DE" dirty="0"/>
          </a:p>
        </p:txBody>
      </p:sp>
      <p:sp>
        <p:nvSpPr>
          <p:cNvPr id="13" name="Foliennummernplatzhalter 12">
            <a:extLst>
              <a:ext uri="{FF2B5EF4-FFF2-40B4-BE49-F238E27FC236}">
                <a16:creationId xmlns:a16="http://schemas.microsoft.com/office/drawing/2014/main" id="{FF7DB5FD-89E3-4E57-A283-A58C8B14B93F}"/>
              </a:ext>
            </a:extLst>
          </p:cNvPr>
          <p:cNvSpPr>
            <a:spLocks noGrp="1"/>
          </p:cNvSpPr>
          <p:nvPr>
            <p:ph type="sldNum" sz="quarter" idx="12"/>
          </p:nvPr>
        </p:nvSpPr>
        <p:spPr/>
        <p:txBody>
          <a:bodyPr/>
          <a:lstStyle/>
          <a:p>
            <a:fld id="{D05C0BAD-5425-4D77-9BDC-D220C2E84692}" type="slidenum">
              <a:rPr lang="de-DE" smtClean="0"/>
              <a:pPr/>
              <a:t>2</a:t>
            </a:fld>
            <a:endParaRPr lang="de-DE" dirty="0"/>
          </a:p>
        </p:txBody>
      </p:sp>
    </p:spTree>
    <p:extLst>
      <p:ext uri="{BB962C8B-B14F-4D97-AF65-F5344CB8AC3E}">
        <p14:creationId xmlns:p14="http://schemas.microsoft.com/office/powerpoint/2010/main" val="368802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7B92890-B008-4500-B2BD-666D2252B61B}"/>
              </a:ext>
            </a:extLst>
          </p:cNvPr>
          <p:cNvSpPr>
            <a:spLocks noGrp="1"/>
          </p:cNvSpPr>
          <p:nvPr>
            <p:ph type="dt" sz="half" idx="10"/>
          </p:nvPr>
        </p:nvSpPr>
        <p:spPr/>
        <p:txBody>
          <a:bodyPr/>
          <a:lstStyle/>
          <a:p>
            <a:r>
              <a:rPr lang="de-DE" dirty="0"/>
              <a:t>19. Juli 2018 </a:t>
            </a:r>
          </a:p>
        </p:txBody>
      </p:sp>
      <p:sp>
        <p:nvSpPr>
          <p:cNvPr id="6" name="Titel 5">
            <a:extLst>
              <a:ext uri="{FF2B5EF4-FFF2-40B4-BE49-F238E27FC236}">
                <a16:creationId xmlns:a16="http://schemas.microsoft.com/office/drawing/2014/main" id="{BDD6CD8E-AF05-474D-B054-8942FC2EE5FE}"/>
              </a:ext>
            </a:extLst>
          </p:cNvPr>
          <p:cNvSpPr>
            <a:spLocks noGrp="1"/>
          </p:cNvSpPr>
          <p:nvPr>
            <p:ph type="title"/>
          </p:nvPr>
        </p:nvSpPr>
        <p:spPr/>
        <p:txBody>
          <a:bodyPr>
            <a:normAutofit/>
          </a:bodyPr>
          <a:lstStyle/>
          <a:p>
            <a:r>
              <a:rPr lang="de-DE" dirty="0"/>
              <a:t>Reichweiten von Influencern und Publikumszeitschriften</a:t>
            </a:r>
          </a:p>
        </p:txBody>
      </p:sp>
      <p:sp>
        <p:nvSpPr>
          <p:cNvPr id="7" name="Nach oben gekrümmter Pfeil 26">
            <a:extLst>
              <a:ext uri="{FF2B5EF4-FFF2-40B4-BE49-F238E27FC236}">
                <a16:creationId xmlns:a16="http://schemas.microsoft.com/office/drawing/2014/main" id="{AC6AE27E-2315-489A-BF7E-88ADE67AD711}"/>
              </a:ext>
            </a:extLst>
          </p:cNvPr>
          <p:cNvSpPr/>
          <p:nvPr/>
        </p:nvSpPr>
        <p:spPr>
          <a:xfrm rot="4003434">
            <a:off x="7324488" y="4029796"/>
            <a:ext cx="685990" cy="541416"/>
          </a:xfrm>
          <a:prstGeom prst="curvedUp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schemeClr val="tx1"/>
              </a:solidFill>
            </a:endParaRPr>
          </a:p>
        </p:txBody>
      </p:sp>
      <p:pic>
        <p:nvPicPr>
          <p:cNvPr id="8" name="Grafik 7">
            <a:extLst>
              <a:ext uri="{FF2B5EF4-FFF2-40B4-BE49-F238E27FC236}">
                <a16:creationId xmlns:a16="http://schemas.microsoft.com/office/drawing/2014/main" id="{32A04CE9-844F-4A90-8D38-10D583F9EA04}"/>
              </a:ext>
            </a:extLst>
          </p:cNvPr>
          <p:cNvPicPr>
            <a:picLocks noChangeAspect="1"/>
          </p:cNvPicPr>
          <p:nvPr/>
        </p:nvPicPr>
        <p:blipFill rotWithShape="1">
          <a:blip r:embed="rId3">
            <a:extLst>
              <a:ext uri="{28A0092B-C50C-407E-A947-70E740481C1C}">
                <a14:useLocalDpi xmlns:a14="http://schemas.microsoft.com/office/drawing/2010/main" val="0"/>
              </a:ext>
            </a:extLst>
          </a:blip>
          <a:srcRect l="487" t="681" r="1722" b="1232"/>
          <a:stretch/>
        </p:blipFill>
        <p:spPr>
          <a:xfrm>
            <a:off x="1347739" y="2551447"/>
            <a:ext cx="4332732" cy="2776888"/>
          </a:xfrm>
          <a:prstGeom prst="rect">
            <a:avLst/>
          </a:prstGeom>
        </p:spPr>
      </p:pic>
      <p:pic>
        <p:nvPicPr>
          <p:cNvPr id="9" name="Grafik 8">
            <a:extLst>
              <a:ext uri="{FF2B5EF4-FFF2-40B4-BE49-F238E27FC236}">
                <a16:creationId xmlns:a16="http://schemas.microsoft.com/office/drawing/2014/main" id="{2BF061E3-42B3-4A47-B1B6-F42CC1F0A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379" y="2190293"/>
            <a:ext cx="579922" cy="579922"/>
          </a:xfrm>
          <a:prstGeom prst="rect">
            <a:avLst/>
          </a:prstGeom>
        </p:spPr>
      </p:pic>
      <p:grpSp>
        <p:nvGrpSpPr>
          <p:cNvPr id="10" name="Gruppieren 9">
            <a:extLst>
              <a:ext uri="{FF2B5EF4-FFF2-40B4-BE49-F238E27FC236}">
                <a16:creationId xmlns:a16="http://schemas.microsoft.com/office/drawing/2014/main" id="{60CFDBAB-3622-4925-8E90-7B3EF26E260A}"/>
              </a:ext>
            </a:extLst>
          </p:cNvPr>
          <p:cNvGrpSpPr/>
          <p:nvPr/>
        </p:nvGrpSpPr>
        <p:grpSpPr>
          <a:xfrm rot="1360476">
            <a:off x="4745225" y="2288560"/>
            <a:ext cx="1263505" cy="963310"/>
            <a:chOff x="7680270" y="1526657"/>
            <a:chExt cx="3100326" cy="2064026"/>
          </a:xfrm>
        </p:grpSpPr>
        <p:pic>
          <p:nvPicPr>
            <p:cNvPr id="11" name="Grafik 10">
              <a:extLst>
                <a:ext uri="{FF2B5EF4-FFF2-40B4-BE49-F238E27FC236}">
                  <a16:creationId xmlns:a16="http://schemas.microsoft.com/office/drawing/2014/main" id="{5BE99168-4567-47EC-B9B7-9143349722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270" y="1526657"/>
              <a:ext cx="3096039" cy="2064026"/>
            </a:xfrm>
            <a:prstGeom prst="rect">
              <a:avLst/>
            </a:prstGeom>
          </p:spPr>
        </p:pic>
        <p:sp>
          <p:nvSpPr>
            <p:cNvPr id="12" name="Textfeld 11">
              <a:extLst>
                <a:ext uri="{FF2B5EF4-FFF2-40B4-BE49-F238E27FC236}">
                  <a16:creationId xmlns:a16="http://schemas.microsoft.com/office/drawing/2014/main" id="{DA0E823A-5484-4BAE-8A96-CF4BCE5071FC}"/>
                </a:ext>
              </a:extLst>
            </p:cNvPr>
            <p:cNvSpPr txBox="1"/>
            <p:nvPr/>
          </p:nvSpPr>
          <p:spPr>
            <a:xfrm>
              <a:off x="7921153" y="1953412"/>
              <a:ext cx="2859443" cy="1121072"/>
            </a:xfrm>
            <a:prstGeom prst="rect">
              <a:avLst/>
            </a:prstGeom>
            <a:noFill/>
          </p:spPr>
          <p:txBody>
            <a:bodyPr wrap="square" rtlCol="0">
              <a:spAutoFit/>
            </a:bodyPr>
            <a:lstStyle/>
            <a:p>
              <a:r>
                <a:rPr lang="de-DE" sz="2800" dirty="0">
                  <a:ln w="0"/>
                  <a:solidFill>
                    <a:schemeClr val="accent1"/>
                  </a:solidFill>
                  <a:effectLst>
                    <a:outerShdw blurRad="38100" dist="25400" dir="5400000" algn="ctr" rotWithShape="0">
                      <a:srgbClr val="6E747A">
                        <a:alpha val="43000"/>
                      </a:srgbClr>
                    </a:outerShdw>
                  </a:effectLst>
                </a:rPr>
                <a:t>€ 300</a:t>
              </a:r>
            </a:p>
          </p:txBody>
        </p:sp>
      </p:grpSp>
      <p:sp>
        <p:nvSpPr>
          <p:cNvPr id="16" name="Pfeil nach rechts 35">
            <a:extLst>
              <a:ext uri="{FF2B5EF4-FFF2-40B4-BE49-F238E27FC236}">
                <a16:creationId xmlns:a16="http://schemas.microsoft.com/office/drawing/2014/main" id="{52DDB7A6-72BE-410B-8647-DEBF3E4DCC62}"/>
              </a:ext>
            </a:extLst>
          </p:cNvPr>
          <p:cNvSpPr/>
          <p:nvPr/>
        </p:nvSpPr>
        <p:spPr>
          <a:xfrm>
            <a:off x="5508010" y="3829428"/>
            <a:ext cx="821982" cy="540534"/>
          </a:xfrm>
          <a:prstGeom prst="right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B7BC72A9-9D90-4BD8-B6A9-56B67B449525}"/>
              </a:ext>
            </a:extLst>
          </p:cNvPr>
          <p:cNvSpPr txBox="1"/>
          <p:nvPr/>
        </p:nvSpPr>
        <p:spPr>
          <a:xfrm>
            <a:off x="7233014" y="3034568"/>
            <a:ext cx="2003228"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dirty="0">
                <a:ln w="0">
                  <a:noFill/>
                </a:ln>
                <a:solidFill>
                  <a:schemeClr val="accent1"/>
                </a:solidFill>
                <a:effectLst>
                  <a:outerShdw blurRad="38100" dist="25400" dir="5400000" algn="ctr" rotWithShape="0">
                    <a:srgbClr val="6E747A">
                      <a:alpha val="43000"/>
                    </a:srgbClr>
                  </a:outerShdw>
                </a:effectLst>
              </a:rPr>
              <a:t>Reichweite 60.300</a:t>
            </a:r>
          </a:p>
        </p:txBody>
      </p:sp>
      <p:sp>
        <p:nvSpPr>
          <p:cNvPr id="18" name="Textfeld 17">
            <a:extLst>
              <a:ext uri="{FF2B5EF4-FFF2-40B4-BE49-F238E27FC236}">
                <a16:creationId xmlns:a16="http://schemas.microsoft.com/office/drawing/2014/main" id="{AD085FD0-CDAD-426B-AE5B-8C7CC5AAC0CC}"/>
              </a:ext>
            </a:extLst>
          </p:cNvPr>
          <p:cNvSpPr txBox="1"/>
          <p:nvPr/>
        </p:nvSpPr>
        <p:spPr>
          <a:xfrm>
            <a:off x="8091451" y="4199336"/>
            <a:ext cx="1646003" cy="523220"/>
          </a:xfrm>
          <a:prstGeom prst="rect">
            <a:avLst/>
          </a:prstGeom>
          <a:noFill/>
        </p:spPr>
        <p:txBody>
          <a:bodyPr wrap="square" rtlCol="0">
            <a:spAutoFit/>
          </a:bodyPr>
          <a:lstStyle/>
          <a:p>
            <a:r>
              <a:rPr lang="de-DE" sz="2800" b="1" dirty="0">
                <a:solidFill>
                  <a:srgbClr val="333745"/>
                </a:solidFill>
              </a:rPr>
              <a:t>TKP = 5 € </a:t>
            </a:r>
          </a:p>
        </p:txBody>
      </p:sp>
      <p:sp>
        <p:nvSpPr>
          <p:cNvPr id="19" name="Fußzeilenplatzhalter 18">
            <a:extLst>
              <a:ext uri="{FF2B5EF4-FFF2-40B4-BE49-F238E27FC236}">
                <a16:creationId xmlns:a16="http://schemas.microsoft.com/office/drawing/2014/main" id="{15004F04-3984-4E62-A058-0772209C94B5}"/>
              </a:ext>
            </a:extLst>
          </p:cNvPr>
          <p:cNvSpPr>
            <a:spLocks noGrp="1"/>
          </p:cNvSpPr>
          <p:nvPr>
            <p:ph type="ftr" sz="quarter" idx="11"/>
          </p:nvPr>
        </p:nvSpPr>
        <p:spPr/>
        <p:txBody>
          <a:bodyPr/>
          <a:lstStyle/>
          <a:p>
            <a:r>
              <a:rPr lang="de-DE"/>
              <a:t>Laura Müller</a:t>
            </a:r>
            <a:endParaRPr lang="de-DE" dirty="0"/>
          </a:p>
        </p:txBody>
      </p:sp>
      <p:sp>
        <p:nvSpPr>
          <p:cNvPr id="20" name="Foliennummernplatzhalter 19">
            <a:extLst>
              <a:ext uri="{FF2B5EF4-FFF2-40B4-BE49-F238E27FC236}">
                <a16:creationId xmlns:a16="http://schemas.microsoft.com/office/drawing/2014/main" id="{929EB430-0D86-4FE1-AA49-F0AEC48C3782}"/>
              </a:ext>
            </a:extLst>
          </p:cNvPr>
          <p:cNvSpPr>
            <a:spLocks noGrp="1"/>
          </p:cNvSpPr>
          <p:nvPr>
            <p:ph type="sldNum" sz="quarter" idx="12"/>
          </p:nvPr>
        </p:nvSpPr>
        <p:spPr/>
        <p:txBody>
          <a:bodyPr/>
          <a:lstStyle/>
          <a:p>
            <a:fld id="{D05C0BAD-5425-4D77-9BDC-D220C2E84692}" type="slidenum">
              <a:rPr lang="de-DE" smtClean="0"/>
              <a:pPr/>
              <a:t>3</a:t>
            </a:fld>
            <a:endParaRPr lang="de-DE" dirty="0"/>
          </a:p>
        </p:txBody>
      </p:sp>
    </p:spTree>
    <p:extLst>
      <p:ext uri="{BB962C8B-B14F-4D97-AF65-F5344CB8AC3E}">
        <p14:creationId xmlns:p14="http://schemas.microsoft.com/office/powerpoint/2010/main" val="6110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7B92890-B008-4500-B2BD-666D2252B61B}"/>
              </a:ext>
            </a:extLst>
          </p:cNvPr>
          <p:cNvSpPr>
            <a:spLocks noGrp="1"/>
          </p:cNvSpPr>
          <p:nvPr>
            <p:ph type="dt" sz="half" idx="10"/>
          </p:nvPr>
        </p:nvSpPr>
        <p:spPr/>
        <p:txBody>
          <a:bodyPr/>
          <a:lstStyle/>
          <a:p>
            <a:r>
              <a:rPr lang="de-DE" dirty="0"/>
              <a:t>19. Juli 2018</a:t>
            </a:r>
          </a:p>
        </p:txBody>
      </p:sp>
      <p:sp>
        <p:nvSpPr>
          <p:cNvPr id="6" name="Titel 5">
            <a:extLst>
              <a:ext uri="{FF2B5EF4-FFF2-40B4-BE49-F238E27FC236}">
                <a16:creationId xmlns:a16="http://schemas.microsoft.com/office/drawing/2014/main" id="{BDD6CD8E-AF05-474D-B054-8942FC2EE5FE}"/>
              </a:ext>
            </a:extLst>
          </p:cNvPr>
          <p:cNvSpPr>
            <a:spLocks noGrp="1"/>
          </p:cNvSpPr>
          <p:nvPr>
            <p:ph type="title"/>
          </p:nvPr>
        </p:nvSpPr>
        <p:spPr/>
        <p:txBody>
          <a:bodyPr>
            <a:normAutofit/>
          </a:bodyPr>
          <a:lstStyle/>
          <a:p>
            <a:r>
              <a:rPr lang="de-DE" dirty="0"/>
              <a:t>Reichweiten von Influencern und Publikumszeitschriften</a:t>
            </a:r>
          </a:p>
        </p:txBody>
      </p:sp>
      <p:sp>
        <p:nvSpPr>
          <p:cNvPr id="16" name="Pfeil nach rechts 35">
            <a:extLst>
              <a:ext uri="{FF2B5EF4-FFF2-40B4-BE49-F238E27FC236}">
                <a16:creationId xmlns:a16="http://schemas.microsoft.com/office/drawing/2014/main" id="{52DDB7A6-72BE-410B-8647-DEBF3E4DCC62}"/>
              </a:ext>
            </a:extLst>
          </p:cNvPr>
          <p:cNvSpPr/>
          <p:nvPr/>
        </p:nvSpPr>
        <p:spPr>
          <a:xfrm>
            <a:off x="5508010" y="3829428"/>
            <a:ext cx="821982" cy="540534"/>
          </a:xfrm>
          <a:prstGeom prst="right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29" name="Grafik 28">
            <a:extLst>
              <a:ext uri="{FF2B5EF4-FFF2-40B4-BE49-F238E27FC236}">
                <a16:creationId xmlns:a16="http://schemas.microsoft.com/office/drawing/2014/main" id="{DACB1D7A-1309-4AF6-AC63-0C184D3F43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69" t="5881" r="1612" b="5230"/>
          <a:stretch/>
        </p:blipFill>
        <p:spPr>
          <a:xfrm rot="5400000">
            <a:off x="1618976" y="2945209"/>
            <a:ext cx="3600388" cy="2510230"/>
          </a:xfrm>
          <a:prstGeom prst="rect">
            <a:avLst/>
          </a:prstGeom>
        </p:spPr>
      </p:pic>
      <p:pic>
        <p:nvPicPr>
          <p:cNvPr id="30" name="Grafik 29">
            <a:extLst>
              <a:ext uri="{FF2B5EF4-FFF2-40B4-BE49-F238E27FC236}">
                <a16:creationId xmlns:a16="http://schemas.microsoft.com/office/drawing/2014/main" id="{CD941167-2CD7-490A-9931-BC245B9D2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487" y="2001223"/>
            <a:ext cx="1198020" cy="576824"/>
          </a:xfrm>
          <a:prstGeom prst="rect">
            <a:avLst/>
          </a:prstGeom>
        </p:spPr>
      </p:pic>
      <p:grpSp>
        <p:nvGrpSpPr>
          <p:cNvPr id="31" name="Gruppieren 30">
            <a:extLst>
              <a:ext uri="{FF2B5EF4-FFF2-40B4-BE49-F238E27FC236}">
                <a16:creationId xmlns:a16="http://schemas.microsoft.com/office/drawing/2014/main" id="{EF5617FC-C369-4755-9942-52165888D22A}"/>
              </a:ext>
            </a:extLst>
          </p:cNvPr>
          <p:cNvGrpSpPr/>
          <p:nvPr/>
        </p:nvGrpSpPr>
        <p:grpSpPr>
          <a:xfrm rot="1360476">
            <a:off x="3941707" y="1947559"/>
            <a:ext cx="1810112" cy="905142"/>
            <a:chOff x="7680270" y="1526657"/>
            <a:chExt cx="3620770" cy="2064026"/>
          </a:xfrm>
        </p:grpSpPr>
        <p:pic>
          <p:nvPicPr>
            <p:cNvPr id="32" name="Grafik 31">
              <a:extLst>
                <a:ext uri="{FF2B5EF4-FFF2-40B4-BE49-F238E27FC236}">
                  <a16:creationId xmlns:a16="http://schemas.microsoft.com/office/drawing/2014/main" id="{5B2BB18C-2CFD-46AE-BC7B-558FAC1C5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270" y="1526657"/>
              <a:ext cx="3096039" cy="2064026"/>
            </a:xfrm>
            <a:prstGeom prst="rect">
              <a:avLst/>
            </a:prstGeom>
          </p:spPr>
        </p:pic>
        <p:sp>
          <p:nvSpPr>
            <p:cNvPr id="33" name="Textfeld 32">
              <a:extLst>
                <a:ext uri="{FF2B5EF4-FFF2-40B4-BE49-F238E27FC236}">
                  <a16:creationId xmlns:a16="http://schemas.microsoft.com/office/drawing/2014/main" id="{165F252A-4BC1-45B4-BC7F-2359DC45B785}"/>
                </a:ext>
              </a:extLst>
            </p:cNvPr>
            <p:cNvSpPr txBox="1"/>
            <p:nvPr/>
          </p:nvSpPr>
          <p:spPr>
            <a:xfrm>
              <a:off x="7754608" y="1917392"/>
              <a:ext cx="3546432" cy="1193116"/>
            </a:xfrm>
            <a:prstGeom prst="rect">
              <a:avLst/>
            </a:prstGeom>
            <a:noFill/>
          </p:spPr>
          <p:txBody>
            <a:bodyPr wrap="square" rtlCol="0">
              <a:spAutoFit/>
            </a:bodyPr>
            <a:lstStyle/>
            <a:p>
              <a:r>
                <a:rPr lang="de-DE" sz="2800" dirty="0">
                  <a:ln w="0"/>
                  <a:solidFill>
                    <a:schemeClr val="accent1"/>
                  </a:solidFill>
                  <a:effectLst>
                    <a:outerShdw blurRad="38100" dist="25400" dir="5400000" algn="ctr" rotWithShape="0">
                      <a:srgbClr val="6E747A">
                        <a:alpha val="43000"/>
                      </a:srgbClr>
                    </a:outerShdw>
                  </a:effectLst>
                </a:rPr>
                <a:t>€ 25.400</a:t>
              </a:r>
            </a:p>
          </p:txBody>
        </p:sp>
      </p:grpSp>
      <p:sp>
        <p:nvSpPr>
          <p:cNvPr id="34" name="Nach oben gekrümmter Pfeil 26">
            <a:extLst>
              <a:ext uri="{FF2B5EF4-FFF2-40B4-BE49-F238E27FC236}">
                <a16:creationId xmlns:a16="http://schemas.microsoft.com/office/drawing/2014/main" id="{93B65584-A423-43DA-B1F5-66F02F2D2E3F}"/>
              </a:ext>
            </a:extLst>
          </p:cNvPr>
          <p:cNvSpPr/>
          <p:nvPr/>
        </p:nvSpPr>
        <p:spPr>
          <a:xfrm rot="4003434">
            <a:off x="7324488" y="4029796"/>
            <a:ext cx="685990" cy="541416"/>
          </a:xfrm>
          <a:prstGeom prst="curvedUp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schemeClr val="tx1"/>
              </a:solidFill>
            </a:endParaRPr>
          </a:p>
        </p:txBody>
      </p:sp>
      <p:sp>
        <p:nvSpPr>
          <p:cNvPr id="35" name="Textfeld 34">
            <a:extLst>
              <a:ext uri="{FF2B5EF4-FFF2-40B4-BE49-F238E27FC236}">
                <a16:creationId xmlns:a16="http://schemas.microsoft.com/office/drawing/2014/main" id="{D81CC826-269B-49DF-9B0C-C26C89B34726}"/>
              </a:ext>
            </a:extLst>
          </p:cNvPr>
          <p:cNvSpPr txBox="1"/>
          <p:nvPr/>
        </p:nvSpPr>
        <p:spPr>
          <a:xfrm>
            <a:off x="7233014" y="3034568"/>
            <a:ext cx="2003228"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dirty="0">
                <a:ln w="0">
                  <a:noFill/>
                </a:ln>
                <a:solidFill>
                  <a:schemeClr val="accent1"/>
                </a:solidFill>
                <a:effectLst>
                  <a:outerShdw blurRad="38100" dist="25400" dir="5400000" algn="ctr" rotWithShape="0">
                    <a:srgbClr val="6E747A">
                      <a:alpha val="43000"/>
                    </a:srgbClr>
                  </a:outerShdw>
                </a:effectLst>
              </a:rPr>
              <a:t>Reichweite 252.000</a:t>
            </a:r>
          </a:p>
        </p:txBody>
      </p:sp>
      <p:sp>
        <p:nvSpPr>
          <p:cNvPr id="36" name="Textfeld 35">
            <a:extLst>
              <a:ext uri="{FF2B5EF4-FFF2-40B4-BE49-F238E27FC236}">
                <a16:creationId xmlns:a16="http://schemas.microsoft.com/office/drawing/2014/main" id="{223E54DC-2705-4717-A74C-FFC7888F461F}"/>
              </a:ext>
            </a:extLst>
          </p:cNvPr>
          <p:cNvSpPr txBox="1"/>
          <p:nvPr/>
        </p:nvSpPr>
        <p:spPr>
          <a:xfrm>
            <a:off x="8091451" y="4199336"/>
            <a:ext cx="2003228" cy="523220"/>
          </a:xfrm>
          <a:prstGeom prst="rect">
            <a:avLst/>
          </a:prstGeom>
          <a:noFill/>
        </p:spPr>
        <p:txBody>
          <a:bodyPr wrap="square" rtlCol="0">
            <a:spAutoFit/>
          </a:bodyPr>
          <a:lstStyle/>
          <a:p>
            <a:r>
              <a:rPr lang="de-DE" sz="2800" b="1" dirty="0">
                <a:solidFill>
                  <a:srgbClr val="333745"/>
                </a:solidFill>
              </a:rPr>
              <a:t>TKP = 100 € </a:t>
            </a:r>
          </a:p>
        </p:txBody>
      </p:sp>
      <p:sp>
        <p:nvSpPr>
          <p:cNvPr id="2" name="Fußzeilenplatzhalter 1">
            <a:extLst>
              <a:ext uri="{FF2B5EF4-FFF2-40B4-BE49-F238E27FC236}">
                <a16:creationId xmlns:a16="http://schemas.microsoft.com/office/drawing/2014/main" id="{B266326A-DD36-4233-816E-DD3FB0F53545}"/>
              </a:ext>
            </a:extLst>
          </p:cNvPr>
          <p:cNvSpPr>
            <a:spLocks noGrp="1"/>
          </p:cNvSpPr>
          <p:nvPr>
            <p:ph type="ftr" sz="quarter" idx="11"/>
          </p:nvPr>
        </p:nvSpPr>
        <p:spPr/>
        <p:txBody>
          <a:bodyPr/>
          <a:lstStyle/>
          <a:p>
            <a:r>
              <a:rPr lang="de-DE"/>
              <a:t>Laura Müller</a:t>
            </a:r>
            <a:endParaRPr lang="de-DE" dirty="0"/>
          </a:p>
        </p:txBody>
      </p:sp>
      <p:sp>
        <p:nvSpPr>
          <p:cNvPr id="37" name="Foliennummernplatzhalter 36">
            <a:extLst>
              <a:ext uri="{FF2B5EF4-FFF2-40B4-BE49-F238E27FC236}">
                <a16:creationId xmlns:a16="http://schemas.microsoft.com/office/drawing/2014/main" id="{B61BED8E-B4B7-4FB8-99F7-6B40788822CC}"/>
              </a:ext>
            </a:extLst>
          </p:cNvPr>
          <p:cNvSpPr>
            <a:spLocks noGrp="1"/>
          </p:cNvSpPr>
          <p:nvPr>
            <p:ph type="sldNum" sz="quarter" idx="12"/>
          </p:nvPr>
        </p:nvSpPr>
        <p:spPr/>
        <p:txBody>
          <a:bodyPr/>
          <a:lstStyle/>
          <a:p>
            <a:fld id="{D05C0BAD-5425-4D77-9BDC-D220C2E84692}" type="slidenum">
              <a:rPr lang="de-DE" smtClean="0"/>
              <a:pPr/>
              <a:t>4</a:t>
            </a:fld>
            <a:endParaRPr lang="de-DE" dirty="0"/>
          </a:p>
        </p:txBody>
      </p:sp>
    </p:spTree>
    <p:extLst>
      <p:ext uri="{BB962C8B-B14F-4D97-AF65-F5344CB8AC3E}">
        <p14:creationId xmlns:p14="http://schemas.microsoft.com/office/powerpoint/2010/main" val="31336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animBg="1"/>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7B92890-B008-4500-B2BD-666D2252B61B}"/>
              </a:ext>
            </a:extLst>
          </p:cNvPr>
          <p:cNvSpPr>
            <a:spLocks noGrp="1"/>
          </p:cNvSpPr>
          <p:nvPr>
            <p:ph type="dt" sz="half" idx="10"/>
          </p:nvPr>
        </p:nvSpPr>
        <p:spPr/>
        <p:txBody>
          <a:bodyPr/>
          <a:lstStyle/>
          <a:p>
            <a:r>
              <a:rPr lang="de-DE" dirty="0"/>
              <a:t>19. Juli 2018 </a:t>
            </a:r>
          </a:p>
        </p:txBody>
      </p:sp>
      <p:sp>
        <p:nvSpPr>
          <p:cNvPr id="6" name="Titel 5">
            <a:extLst>
              <a:ext uri="{FF2B5EF4-FFF2-40B4-BE49-F238E27FC236}">
                <a16:creationId xmlns:a16="http://schemas.microsoft.com/office/drawing/2014/main" id="{BDD6CD8E-AF05-474D-B054-8942FC2EE5FE}"/>
              </a:ext>
            </a:extLst>
          </p:cNvPr>
          <p:cNvSpPr>
            <a:spLocks noGrp="1"/>
          </p:cNvSpPr>
          <p:nvPr>
            <p:ph type="title"/>
          </p:nvPr>
        </p:nvSpPr>
        <p:spPr/>
        <p:txBody>
          <a:bodyPr>
            <a:normAutofit/>
          </a:bodyPr>
          <a:lstStyle/>
          <a:p>
            <a:r>
              <a:rPr lang="de-DE" dirty="0"/>
              <a:t>Reichweiten von Influencern und Publikumszeitschriften</a:t>
            </a:r>
          </a:p>
        </p:txBody>
      </p:sp>
      <p:sp>
        <p:nvSpPr>
          <p:cNvPr id="2" name="Fußzeilenplatzhalter 1">
            <a:extLst>
              <a:ext uri="{FF2B5EF4-FFF2-40B4-BE49-F238E27FC236}">
                <a16:creationId xmlns:a16="http://schemas.microsoft.com/office/drawing/2014/main" id="{B266326A-DD36-4233-816E-DD3FB0F53545}"/>
              </a:ext>
            </a:extLst>
          </p:cNvPr>
          <p:cNvSpPr>
            <a:spLocks noGrp="1"/>
          </p:cNvSpPr>
          <p:nvPr>
            <p:ph type="ftr" sz="quarter" idx="11"/>
          </p:nvPr>
        </p:nvSpPr>
        <p:spPr/>
        <p:txBody>
          <a:bodyPr/>
          <a:lstStyle/>
          <a:p>
            <a:r>
              <a:rPr lang="de-DE"/>
              <a:t>Laura Müller</a:t>
            </a:r>
            <a:endParaRPr lang="de-DE" dirty="0"/>
          </a:p>
        </p:txBody>
      </p:sp>
      <p:sp>
        <p:nvSpPr>
          <p:cNvPr id="37" name="Foliennummernplatzhalter 36">
            <a:extLst>
              <a:ext uri="{FF2B5EF4-FFF2-40B4-BE49-F238E27FC236}">
                <a16:creationId xmlns:a16="http://schemas.microsoft.com/office/drawing/2014/main" id="{B61BED8E-B4B7-4FB8-99F7-6B40788822CC}"/>
              </a:ext>
            </a:extLst>
          </p:cNvPr>
          <p:cNvSpPr>
            <a:spLocks noGrp="1"/>
          </p:cNvSpPr>
          <p:nvPr>
            <p:ph type="sldNum" sz="quarter" idx="12"/>
          </p:nvPr>
        </p:nvSpPr>
        <p:spPr/>
        <p:txBody>
          <a:bodyPr/>
          <a:lstStyle/>
          <a:p>
            <a:fld id="{D05C0BAD-5425-4D77-9BDC-D220C2E84692}" type="slidenum">
              <a:rPr lang="de-DE" smtClean="0"/>
              <a:pPr/>
              <a:t>5</a:t>
            </a:fld>
            <a:endParaRPr lang="de-DE" dirty="0"/>
          </a:p>
        </p:txBody>
      </p:sp>
      <p:sp>
        <p:nvSpPr>
          <p:cNvPr id="26" name="Rechteck 25">
            <a:extLst>
              <a:ext uri="{FF2B5EF4-FFF2-40B4-BE49-F238E27FC236}">
                <a16:creationId xmlns:a16="http://schemas.microsoft.com/office/drawing/2014/main" id="{CC1B471C-6181-4127-9AAD-F17D9D311028}"/>
              </a:ext>
            </a:extLst>
          </p:cNvPr>
          <p:cNvSpPr/>
          <p:nvPr/>
        </p:nvSpPr>
        <p:spPr>
          <a:xfrm>
            <a:off x="3936670" y="3180159"/>
            <a:ext cx="4076627" cy="1384995"/>
          </a:xfrm>
          <a:prstGeom prst="rect">
            <a:avLst/>
          </a:prstGeom>
        </p:spPr>
        <p:txBody>
          <a:bodyPr wrap="square">
            <a:spAutoFit/>
          </a:bodyPr>
          <a:lstStyle/>
          <a:p>
            <a:pPr algn="ctr"/>
            <a:r>
              <a:rPr lang="de-DE" sz="2800" dirty="0">
                <a:latin typeface="+mj-lt"/>
              </a:rPr>
              <a:t>Welchen Einfluss hat der Trend ‚Influencer‘ auf Publikumszeitschriften? </a:t>
            </a:r>
          </a:p>
        </p:txBody>
      </p:sp>
      <p:cxnSp>
        <p:nvCxnSpPr>
          <p:cNvPr id="27" name="Gerader Verbinder 26">
            <a:extLst>
              <a:ext uri="{FF2B5EF4-FFF2-40B4-BE49-F238E27FC236}">
                <a16:creationId xmlns:a16="http://schemas.microsoft.com/office/drawing/2014/main" id="{3773E609-7BCE-4965-A8A0-6668B28F77C7}"/>
              </a:ext>
            </a:extLst>
          </p:cNvPr>
          <p:cNvCxnSpPr>
            <a:cxnSpLocks/>
          </p:cNvCxnSpPr>
          <p:nvPr/>
        </p:nvCxnSpPr>
        <p:spPr>
          <a:xfrm flipV="1">
            <a:off x="8277122" y="2765873"/>
            <a:ext cx="437603" cy="158543"/>
          </a:xfrm>
          <a:prstGeom prst="line">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28" name="Textfeld 27">
            <a:extLst>
              <a:ext uri="{FF2B5EF4-FFF2-40B4-BE49-F238E27FC236}">
                <a16:creationId xmlns:a16="http://schemas.microsoft.com/office/drawing/2014/main" id="{ACA6A986-6A43-40FE-981C-1F3A17877B0E}"/>
              </a:ext>
            </a:extLst>
          </p:cNvPr>
          <p:cNvSpPr txBox="1"/>
          <p:nvPr/>
        </p:nvSpPr>
        <p:spPr>
          <a:xfrm>
            <a:off x="8410943" y="1976945"/>
            <a:ext cx="1511340" cy="707886"/>
          </a:xfrm>
          <a:prstGeom prst="rect">
            <a:avLst/>
          </a:prstGeom>
          <a:noFill/>
        </p:spPr>
        <p:txBody>
          <a:bodyPr wrap="square" rtlCol="0">
            <a:spAutoFit/>
          </a:bodyPr>
          <a:lstStyle/>
          <a:p>
            <a:pPr algn="ctr"/>
            <a:r>
              <a:rPr lang="de-DE" sz="2000" dirty="0"/>
              <a:t>Positiv oder Negativ</a:t>
            </a:r>
          </a:p>
        </p:txBody>
      </p:sp>
      <p:cxnSp>
        <p:nvCxnSpPr>
          <p:cNvPr id="38" name="Gerader Verbinder 37">
            <a:extLst>
              <a:ext uri="{FF2B5EF4-FFF2-40B4-BE49-F238E27FC236}">
                <a16:creationId xmlns:a16="http://schemas.microsoft.com/office/drawing/2014/main" id="{863B2983-1522-4D8E-92C4-980433F36451}"/>
              </a:ext>
            </a:extLst>
          </p:cNvPr>
          <p:cNvCxnSpPr>
            <a:cxnSpLocks/>
          </p:cNvCxnSpPr>
          <p:nvPr/>
        </p:nvCxnSpPr>
        <p:spPr>
          <a:xfrm>
            <a:off x="8277122" y="4453129"/>
            <a:ext cx="432462" cy="346701"/>
          </a:xfrm>
          <a:prstGeom prst="line">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9" name="Gerader Verbinder 38">
            <a:extLst>
              <a:ext uri="{FF2B5EF4-FFF2-40B4-BE49-F238E27FC236}">
                <a16:creationId xmlns:a16="http://schemas.microsoft.com/office/drawing/2014/main" id="{3C28FE4A-6CF2-4C37-97CD-F83C37161688}"/>
              </a:ext>
            </a:extLst>
          </p:cNvPr>
          <p:cNvCxnSpPr>
            <a:cxnSpLocks/>
          </p:cNvCxnSpPr>
          <p:nvPr/>
        </p:nvCxnSpPr>
        <p:spPr>
          <a:xfrm>
            <a:off x="3016859" y="2768231"/>
            <a:ext cx="484776" cy="295846"/>
          </a:xfrm>
          <a:prstGeom prst="line">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0" name="Textfeld 39">
            <a:extLst>
              <a:ext uri="{FF2B5EF4-FFF2-40B4-BE49-F238E27FC236}">
                <a16:creationId xmlns:a16="http://schemas.microsoft.com/office/drawing/2014/main" id="{9A72D7B6-DC63-4698-8C4F-97FAA661EDA3}"/>
              </a:ext>
            </a:extLst>
          </p:cNvPr>
          <p:cNvSpPr txBox="1"/>
          <p:nvPr/>
        </p:nvSpPr>
        <p:spPr>
          <a:xfrm>
            <a:off x="1475135" y="2044690"/>
            <a:ext cx="1511340" cy="707886"/>
          </a:xfrm>
          <a:prstGeom prst="rect">
            <a:avLst/>
          </a:prstGeom>
          <a:noFill/>
        </p:spPr>
        <p:txBody>
          <a:bodyPr wrap="square" rtlCol="0">
            <a:spAutoFit/>
          </a:bodyPr>
          <a:lstStyle/>
          <a:p>
            <a:pPr algn="ctr"/>
            <a:r>
              <a:rPr lang="de-DE" sz="2000" dirty="0"/>
              <a:t>Ist es erwünscht</a:t>
            </a:r>
          </a:p>
        </p:txBody>
      </p:sp>
      <p:cxnSp>
        <p:nvCxnSpPr>
          <p:cNvPr id="41" name="Gerader Verbinder 40">
            <a:extLst>
              <a:ext uri="{FF2B5EF4-FFF2-40B4-BE49-F238E27FC236}">
                <a16:creationId xmlns:a16="http://schemas.microsoft.com/office/drawing/2014/main" id="{01A50595-DBE6-4E3D-A2D2-737FDCC0D89B}"/>
              </a:ext>
            </a:extLst>
          </p:cNvPr>
          <p:cNvCxnSpPr>
            <a:cxnSpLocks/>
          </p:cNvCxnSpPr>
          <p:nvPr/>
        </p:nvCxnSpPr>
        <p:spPr>
          <a:xfrm flipV="1">
            <a:off x="3161250" y="4600491"/>
            <a:ext cx="680771" cy="199339"/>
          </a:xfrm>
          <a:prstGeom prst="line">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2" name="Textfeld 41">
            <a:extLst>
              <a:ext uri="{FF2B5EF4-FFF2-40B4-BE49-F238E27FC236}">
                <a16:creationId xmlns:a16="http://schemas.microsoft.com/office/drawing/2014/main" id="{0E8D7B63-3199-4989-AE75-5AA3B371F6A2}"/>
              </a:ext>
            </a:extLst>
          </p:cNvPr>
          <p:cNvSpPr txBox="1"/>
          <p:nvPr/>
        </p:nvSpPr>
        <p:spPr>
          <a:xfrm>
            <a:off x="1380896" y="4902714"/>
            <a:ext cx="1746550" cy="1254065"/>
          </a:xfrm>
          <a:prstGeom prst="rect">
            <a:avLst/>
          </a:prstGeom>
          <a:noFill/>
        </p:spPr>
        <p:txBody>
          <a:bodyPr wrap="square" rtlCol="0">
            <a:spAutoFit/>
          </a:bodyPr>
          <a:lstStyle/>
          <a:p>
            <a:pPr algn="ctr"/>
            <a:r>
              <a:rPr lang="de-DE" sz="2000" dirty="0"/>
              <a:t>Woher kommt der Erfolg</a:t>
            </a:r>
          </a:p>
        </p:txBody>
      </p:sp>
      <p:cxnSp>
        <p:nvCxnSpPr>
          <p:cNvPr id="43" name="Gerader Verbinder 42">
            <a:extLst>
              <a:ext uri="{FF2B5EF4-FFF2-40B4-BE49-F238E27FC236}">
                <a16:creationId xmlns:a16="http://schemas.microsoft.com/office/drawing/2014/main" id="{CB13454E-F908-4FA0-BB3D-816208FE34B3}"/>
              </a:ext>
            </a:extLst>
          </p:cNvPr>
          <p:cNvCxnSpPr>
            <a:cxnSpLocks/>
          </p:cNvCxnSpPr>
          <p:nvPr/>
        </p:nvCxnSpPr>
        <p:spPr>
          <a:xfrm flipV="1">
            <a:off x="5885584" y="4700160"/>
            <a:ext cx="8023" cy="419599"/>
          </a:xfrm>
          <a:prstGeom prst="line">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4" name="Textfeld 43">
            <a:extLst>
              <a:ext uri="{FF2B5EF4-FFF2-40B4-BE49-F238E27FC236}">
                <a16:creationId xmlns:a16="http://schemas.microsoft.com/office/drawing/2014/main" id="{4D121BD8-D8CD-4FE6-8123-890DD8FBF896}"/>
              </a:ext>
            </a:extLst>
          </p:cNvPr>
          <p:cNvSpPr txBox="1"/>
          <p:nvPr/>
        </p:nvSpPr>
        <p:spPr>
          <a:xfrm>
            <a:off x="4867489" y="5180973"/>
            <a:ext cx="1972782" cy="1015663"/>
          </a:xfrm>
          <a:prstGeom prst="rect">
            <a:avLst/>
          </a:prstGeom>
          <a:noFill/>
        </p:spPr>
        <p:txBody>
          <a:bodyPr wrap="square" rtlCol="0">
            <a:spAutoFit/>
          </a:bodyPr>
          <a:lstStyle/>
          <a:p>
            <a:pPr algn="ctr"/>
            <a:r>
              <a:rPr lang="de-DE" sz="2000" dirty="0"/>
              <a:t>Was können sich Journalisten abgucken</a:t>
            </a:r>
          </a:p>
        </p:txBody>
      </p:sp>
      <p:sp>
        <p:nvSpPr>
          <p:cNvPr id="45" name="Textfeld 44">
            <a:extLst>
              <a:ext uri="{FF2B5EF4-FFF2-40B4-BE49-F238E27FC236}">
                <a16:creationId xmlns:a16="http://schemas.microsoft.com/office/drawing/2014/main" id="{98226D16-A441-48CD-B9B4-316DC8674E20}"/>
              </a:ext>
            </a:extLst>
          </p:cNvPr>
          <p:cNvSpPr txBox="1"/>
          <p:nvPr/>
        </p:nvSpPr>
        <p:spPr>
          <a:xfrm>
            <a:off x="4907216" y="1924004"/>
            <a:ext cx="1972782" cy="707886"/>
          </a:xfrm>
          <a:prstGeom prst="rect">
            <a:avLst/>
          </a:prstGeom>
          <a:noFill/>
        </p:spPr>
        <p:txBody>
          <a:bodyPr wrap="square" rtlCol="0">
            <a:spAutoFit/>
          </a:bodyPr>
          <a:lstStyle/>
          <a:p>
            <a:pPr algn="ctr"/>
            <a:r>
              <a:rPr lang="de-DE" sz="2000" dirty="0"/>
              <a:t>Welche Chancen ergeben sich</a:t>
            </a:r>
          </a:p>
        </p:txBody>
      </p:sp>
      <p:cxnSp>
        <p:nvCxnSpPr>
          <p:cNvPr id="46" name="Gerader Verbinder 45">
            <a:extLst>
              <a:ext uri="{FF2B5EF4-FFF2-40B4-BE49-F238E27FC236}">
                <a16:creationId xmlns:a16="http://schemas.microsoft.com/office/drawing/2014/main" id="{C9DC6427-0685-4AD8-8777-E40CC605D0A0}"/>
              </a:ext>
            </a:extLst>
          </p:cNvPr>
          <p:cNvCxnSpPr>
            <a:cxnSpLocks/>
          </p:cNvCxnSpPr>
          <p:nvPr/>
        </p:nvCxnSpPr>
        <p:spPr>
          <a:xfrm flipV="1">
            <a:off x="5974983" y="2637768"/>
            <a:ext cx="1" cy="388998"/>
          </a:xfrm>
          <a:prstGeom prst="line">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47" name="Textfeld 46">
            <a:extLst>
              <a:ext uri="{FF2B5EF4-FFF2-40B4-BE49-F238E27FC236}">
                <a16:creationId xmlns:a16="http://schemas.microsoft.com/office/drawing/2014/main" id="{48A67737-654A-4036-8A34-60FCE42A04B8}"/>
              </a:ext>
            </a:extLst>
          </p:cNvPr>
          <p:cNvSpPr txBox="1"/>
          <p:nvPr/>
        </p:nvSpPr>
        <p:spPr>
          <a:xfrm>
            <a:off x="6354935" y="1542102"/>
            <a:ext cx="240930" cy="1323439"/>
          </a:xfrm>
          <a:prstGeom prst="rect">
            <a:avLst/>
          </a:prstGeom>
          <a:noFill/>
        </p:spPr>
        <p:txBody>
          <a:bodyPr wrap="square" rtlCol="0">
            <a:spAutoFit/>
          </a:bodyPr>
          <a:lstStyle/>
          <a:p>
            <a:r>
              <a:rPr lang="de-DE" sz="80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rPr>
              <a:t>?</a:t>
            </a:r>
            <a:endParaRPr lang="de-DE" sz="24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endParaRPr>
          </a:p>
        </p:txBody>
      </p:sp>
      <p:sp>
        <p:nvSpPr>
          <p:cNvPr id="48" name="Textfeld 47">
            <a:extLst>
              <a:ext uri="{FF2B5EF4-FFF2-40B4-BE49-F238E27FC236}">
                <a16:creationId xmlns:a16="http://schemas.microsoft.com/office/drawing/2014/main" id="{0EE59236-9770-47F9-AEA5-9C6E86705ED8}"/>
              </a:ext>
            </a:extLst>
          </p:cNvPr>
          <p:cNvSpPr txBox="1"/>
          <p:nvPr/>
        </p:nvSpPr>
        <p:spPr>
          <a:xfrm>
            <a:off x="2340512" y="1795693"/>
            <a:ext cx="240930" cy="1323439"/>
          </a:xfrm>
          <a:prstGeom prst="rect">
            <a:avLst/>
          </a:prstGeom>
          <a:noFill/>
        </p:spPr>
        <p:txBody>
          <a:bodyPr wrap="square" rtlCol="0">
            <a:spAutoFit/>
          </a:bodyPr>
          <a:lstStyle/>
          <a:p>
            <a:r>
              <a:rPr lang="de-DE" sz="80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rPr>
              <a:t>?</a:t>
            </a:r>
            <a:endParaRPr lang="de-DE" sz="24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endParaRPr>
          </a:p>
        </p:txBody>
      </p:sp>
      <p:sp>
        <p:nvSpPr>
          <p:cNvPr id="49" name="Textfeld 48">
            <a:extLst>
              <a:ext uri="{FF2B5EF4-FFF2-40B4-BE49-F238E27FC236}">
                <a16:creationId xmlns:a16="http://schemas.microsoft.com/office/drawing/2014/main" id="{7CFAF6E4-1305-4E81-BDB9-2E5E6103740A}"/>
              </a:ext>
            </a:extLst>
          </p:cNvPr>
          <p:cNvSpPr txBox="1"/>
          <p:nvPr/>
        </p:nvSpPr>
        <p:spPr>
          <a:xfrm>
            <a:off x="9368525" y="1703327"/>
            <a:ext cx="240930" cy="1323439"/>
          </a:xfrm>
          <a:prstGeom prst="rect">
            <a:avLst/>
          </a:prstGeom>
          <a:noFill/>
        </p:spPr>
        <p:txBody>
          <a:bodyPr wrap="square" rtlCol="0">
            <a:spAutoFit/>
          </a:bodyPr>
          <a:lstStyle/>
          <a:p>
            <a:r>
              <a:rPr lang="de-DE" sz="80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rPr>
              <a:t>?</a:t>
            </a:r>
            <a:endParaRPr lang="de-DE" sz="24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endParaRPr>
          </a:p>
        </p:txBody>
      </p:sp>
      <p:sp>
        <p:nvSpPr>
          <p:cNvPr id="50" name="Textfeld 49">
            <a:extLst>
              <a:ext uri="{FF2B5EF4-FFF2-40B4-BE49-F238E27FC236}">
                <a16:creationId xmlns:a16="http://schemas.microsoft.com/office/drawing/2014/main" id="{43986954-1599-492B-9393-BF2DC6A161F5}"/>
              </a:ext>
            </a:extLst>
          </p:cNvPr>
          <p:cNvSpPr txBox="1"/>
          <p:nvPr/>
        </p:nvSpPr>
        <p:spPr>
          <a:xfrm>
            <a:off x="9665815" y="4709186"/>
            <a:ext cx="240930" cy="1323439"/>
          </a:xfrm>
          <a:prstGeom prst="rect">
            <a:avLst/>
          </a:prstGeom>
          <a:noFill/>
        </p:spPr>
        <p:txBody>
          <a:bodyPr wrap="square" rtlCol="0">
            <a:spAutoFit/>
          </a:bodyPr>
          <a:lstStyle/>
          <a:p>
            <a:r>
              <a:rPr lang="de-DE" sz="80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rPr>
              <a:t>?</a:t>
            </a:r>
            <a:endParaRPr lang="de-DE" sz="24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endParaRPr>
          </a:p>
        </p:txBody>
      </p:sp>
      <p:sp>
        <p:nvSpPr>
          <p:cNvPr id="51" name="Textfeld 50">
            <a:extLst>
              <a:ext uri="{FF2B5EF4-FFF2-40B4-BE49-F238E27FC236}">
                <a16:creationId xmlns:a16="http://schemas.microsoft.com/office/drawing/2014/main" id="{E251C15E-D5B6-4206-B617-18E8C7537E62}"/>
              </a:ext>
            </a:extLst>
          </p:cNvPr>
          <p:cNvSpPr txBox="1"/>
          <p:nvPr/>
        </p:nvSpPr>
        <p:spPr>
          <a:xfrm>
            <a:off x="6207559" y="5139068"/>
            <a:ext cx="240930" cy="1323439"/>
          </a:xfrm>
          <a:prstGeom prst="rect">
            <a:avLst/>
          </a:prstGeom>
          <a:noFill/>
        </p:spPr>
        <p:txBody>
          <a:bodyPr wrap="square" rtlCol="0">
            <a:spAutoFit/>
          </a:bodyPr>
          <a:lstStyle/>
          <a:p>
            <a:r>
              <a:rPr lang="de-DE" sz="80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rPr>
              <a:t>?</a:t>
            </a:r>
            <a:endParaRPr lang="de-DE" sz="24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endParaRPr>
          </a:p>
        </p:txBody>
      </p:sp>
      <p:sp>
        <p:nvSpPr>
          <p:cNvPr id="52" name="Textfeld 51">
            <a:extLst>
              <a:ext uri="{FF2B5EF4-FFF2-40B4-BE49-F238E27FC236}">
                <a16:creationId xmlns:a16="http://schemas.microsoft.com/office/drawing/2014/main" id="{4CF5CFB1-465F-4222-9089-C96EBDEACC71}"/>
              </a:ext>
            </a:extLst>
          </p:cNvPr>
          <p:cNvSpPr txBox="1"/>
          <p:nvPr/>
        </p:nvSpPr>
        <p:spPr>
          <a:xfrm>
            <a:off x="2590491" y="4600491"/>
            <a:ext cx="240930" cy="2344553"/>
          </a:xfrm>
          <a:prstGeom prst="rect">
            <a:avLst/>
          </a:prstGeom>
          <a:noFill/>
        </p:spPr>
        <p:txBody>
          <a:bodyPr wrap="square" rtlCol="0">
            <a:spAutoFit/>
          </a:bodyPr>
          <a:lstStyle/>
          <a:p>
            <a:r>
              <a:rPr lang="de-DE" sz="80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rPr>
              <a:t>?</a:t>
            </a:r>
            <a:endParaRPr lang="de-DE" sz="2400" b="1" dirty="0">
              <a:solidFill>
                <a:srgbClr val="FF6D3A">
                  <a:alpha val="28000"/>
                </a:srgbClr>
              </a:solidFill>
              <a:effectLst>
                <a:outerShdw blurRad="60007" dist="200025" dir="15000000" sy="30000" kx="-1800000" algn="bl" rotWithShape="0">
                  <a:prstClr val="black">
                    <a:alpha val="32000"/>
                  </a:prstClr>
                </a:outerShdw>
              </a:effectLst>
              <a:latin typeface="Calibri Light" panose="020F0302020204030204" pitchFamily="34" charset="0"/>
              <a:cs typeface="Calibri Light" panose="020F0302020204030204" pitchFamily="34" charset="0"/>
            </a:endParaRPr>
          </a:p>
        </p:txBody>
      </p:sp>
      <p:sp>
        <p:nvSpPr>
          <p:cNvPr id="53" name="Textfeld 52">
            <a:extLst>
              <a:ext uri="{FF2B5EF4-FFF2-40B4-BE49-F238E27FC236}">
                <a16:creationId xmlns:a16="http://schemas.microsoft.com/office/drawing/2014/main" id="{74E0EF1C-68F5-43A4-808E-0CBA35B1F761}"/>
              </a:ext>
            </a:extLst>
          </p:cNvPr>
          <p:cNvSpPr txBox="1"/>
          <p:nvPr/>
        </p:nvSpPr>
        <p:spPr>
          <a:xfrm>
            <a:off x="8277122" y="4983174"/>
            <a:ext cx="2165516" cy="707886"/>
          </a:xfrm>
          <a:prstGeom prst="rect">
            <a:avLst/>
          </a:prstGeom>
          <a:noFill/>
        </p:spPr>
        <p:txBody>
          <a:bodyPr wrap="square" rtlCol="0">
            <a:spAutoFit/>
          </a:bodyPr>
          <a:lstStyle/>
          <a:p>
            <a:pPr algn="ctr"/>
            <a:r>
              <a:rPr lang="de-DE" sz="2000" dirty="0"/>
              <a:t>Welche Auswirkungen</a:t>
            </a:r>
          </a:p>
        </p:txBody>
      </p:sp>
    </p:spTree>
    <p:extLst>
      <p:ext uri="{BB962C8B-B14F-4D97-AF65-F5344CB8AC3E}">
        <p14:creationId xmlns:p14="http://schemas.microsoft.com/office/powerpoint/2010/main" val="16713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animEffect transition="in" filter="fade">
                                      <p:cBhvr>
                                        <p:cTn id="69" dur="500"/>
                                        <p:tgtEl>
                                          <p:spTgt spid="52"/>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fltVal val="0"/>
                                          </p:val>
                                        </p:tav>
                                        <p:tav tm="100000">
                                          <p:val>
                                            <p:strVal val="#ppt_h"/>
                                          </p:val>
                                        </p:tav>
                                      </p:tavLst>
                                    </p:anim>
                                    <p:animEffect transition="in" filter="fade">
                                      <p:cBhvr>
                                        <p:cTn id="87" dur="500"/>
                                        <p:tgtEl>
                                          <p:spTgt spid="51"/>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500" fill="hold"/>
                                        <p:tgtEl>
                                          <p:spTgt spid="45"/>
                                        </p:tgtEl>
                                        <p:attrNameLst>
                                          <p:attrName>ppt_w</p:attrName>
                                        </p:attrNameLst>
                                      </p:cBhvr>
                                      <p:tavLst>
                                        <p:tav tm="0">
                                          <p:val>
                                            <p:fltVal val="0"/>
                                          </p:val>
                                        </p:tav>
                                        <p:tav tm="100000">
                                          <p:val>
                                            <p:strVal val="#ppt_w"/>
                                          </p:val>
                                        </p:tav>
                                      </p:tavLst>
                                    </p:anim>
                                    <p:anim calcmode="lin" valueType="num">
                                      <p:cBhvr>
                                        <p:cTn id="98" dur="500" fill="hold"/>
                                        <p:tgtEl>
                                          <p:spTgt spid="45"/>
                                        </p:tgtEl>
                                        <p:attrNameLst>
                                          <p:attrName>ppt_h</p:attrName>
                                        </p:attrNameLst>
                                      </p:cBhvr>
                                      <p:tavLst>
                                        <p:tav tm="0">
                                          <p:val>
                                            <p:fltVal val="0"/>
                                          </p:val>
                                        </p:tav>
                                        <p:tav tm="100000">
                                          <p:val>
                                            <p:strVal val="#ppt_h"/>
                                          </p:val>
                                        </p:tav>
                                      </p:tavLst>
                                    </p:anim>
                                    <p:animEffect transition="in" filter="fade">
                                      <p:cBhvr>
                                        <p:cTn id="99" dur="500"/>
                                        <p:tgtEl>
                                          <p:spTgt spid="4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7">
                                            <p:txEl>
                                              <p:pRg st="0" end="0"/>
                                            </p:txEl>
                                          </p:spTgt>
                                        </p:tgtEl>
                                        <p:attrNameLst>
                                          <p:attrName>style.visibility</p:attrName>
                                        </p:attrNameLst>
                                      </p:cBhvr>
                                      <p:to>
                                        <p:strVal val="visible"/>
                                      </p:to>
                                    </p:set>
                                    <p:anim calcmode="lin" valueType="num">
                                      <p:cBhvr>
                                        <p:cTn id="103"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47">
                                            <p:txEl>
                                              <p:pRg st="0" end="0"/>
                                            </p:txEl>
                                          </p:spTgt>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p:cTn id="109" dur="500" fill="hold"/>
                                        <p:tgtEl>
                                          <p:spTgt spid="53"/>
                                        </p:tgtEl>
                                        <p:attrNameLst>
                                          <p:attrName>ppt_w</p:attrName>
                                        </p:attrNameLst>
                                      </p:cBhvr>
                                      <p:tavLst>
                                        <p:tav tm="0">
                                          <p:val>
                                            <p:fltVal val="0"/>
                                          </p:val>
                                        </p:tav>
                                        <p:tav tm="100000">
                                          <p:val>
                                            <p:strVal val="#ppt_w"/>
                                          </p:val>
                                        </p:tav>
                                      </p:tavLst>
                                    </p:anim>
                                    <p:anim calcmode="lin" valueType="num">
                                      <p:cBhvr>
                                        <p:cTn id="110" dur="500" fill="hold"/>
                                        <p:tgtEl>
                                          <p:spTgt spid="53"/>
                                        </p:tgtEl>
                                        <p:attrNameLst>
                                          <p:attrName>ppt_h</p:attrName>
                                        </p:attrNameLst>
                                      </p:cBhvr>
                                      <p:tavLst>
                                        <p:tav tm="0">
                                          <p:val>
                                            <p:fltVal val="0"/>
                                          </p:val>
                                        </p:tav>
                                        <p:tav tm="100000">
                                          <p:val>
                                            <p:strVal val="#ppt_h"/>
                                          </p:val>
                                        </p:tav>
                                      </p:tavLst>
                                    </p:anim>
                                    <p:animEffect transition="in" filter="fade">
                                      <p:cBhvr>
                                        <p:cTn id="1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0" grpId="0"/>
      <p:bldP spid="42" grpId="0"/>
      <p:bldP spid="44" grpId="0"/>
      <p:bldP spid="45" grpId="0"/>
      <p:bldP spid="47" grpId="0" build="p"/>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46A12-02DA-4AF0-85D1-E6FDC72A6390}"/>
              </a:ext>
            </a:extLst>
          </p:cNvPr>
          <p:cNvSpPr>
            <a:spLocks noGrp="1"/>
          </p:cNvSpPr>
          <p:nvPr>
            <p:ph type="title"/>
          </p:nvPr>
        </p:nvSpPr>
        <p:spPr>
          <a:xfrm>
            <a:off x="1097280" y="286603"/>
            <a:ext cx="10058400" cy="1450757"/>
          </a:xfrm>
        </p:spPr>
        <p:txBody>
          <a:bodyPr/>
          <a:lstStyle/>
          <a:p>
            <a:r>
              <a:rPr lang="de-DE" dirty="0"/>
              <a:t>Forschungsgegenstand</a:t>
            </a:r>
          </a:p>
        </p:txBody>
      </p:sp>
      <p:sp>
        <p:nvSpPr>
          <p:cNvPr id="7" name="Datumsplatzhalter 6">
            <a:extLst>
              <a:ext uri="{FF2B5EF4-FFF2-40B4-BE49-F238E27FC236}">
                <a16:creationId xmlns:a16="http://schemas.microsoft.com/office/drawing/2014/main" id="{90E159AB-035D-4442-BE86-9D3A4909977B}"/>
              </a:ext>
            </a:extLst>
          </p:cNvPr>
          <p:cNvSpPr>
            <a:spLocks noGrp="1"/>
          </p:cNvSpPr>
          <p:nvPr>
            <p:ph type="dt" sz="half" idx="10"/>
          </p:nvPr>
        </p:nvSpPr>
        <p:spPr/>
        <p:txBody>
          <a:bodyPr/>
          <a:lstStyle/>
          <a:p>
            <a:r>
              <a:rPr lang="de-DE" dirty="0"/>
              <a:t>19. Juli 2018 </a:t>
            </a:r>
          </a:p>
        </p:txBody>
      </p:sp>
      <p:sp>
        <p:nvSpPr>
          <p:cNvPr id="10" name="Fußzeilenplatzhalter 9">
            <a:extLst>
              <a:ext uri="{FF2B5EF4-FFF2-40B4-BE49-F238E27FC236}">
                <a16:creationId xmlns:a16="http://schemas.microsoft.com/office/drawing/2014/main" id="{EA2CC6A8-43BA-4EF4-BD90-7DCA151154E4}"/>
              </a:ext>
            </a:extLst>
          </p:cNvPr>
          <p:cNvSpPr>
            <a:spLocks noGrp="1"/>
          </p:cNvSpPr>
          <p:nvPr>
            <p:ph type="ftr" sz="quarter" idx="11"/>
          </p:nvPr>
        </p:nvSpPr>
        <p:spPr/>
        <p:txBody>
          <a:bodyPr/>
          <a:lstStyle/>
          <a:p>
            <a:r>
              <a:rPr lang="de-DE"/>
              <a:t>Laura Müller</a:t>
            </a:r>
            <a:endParaRPr lang="de-DE" dirty="0"/>
          </a:p>
        </p:txBody>
      </p:sp>
      <p:sp>
        <p:nvSpPr>
          <p:cNvPr id="11" name="Foliennummernplatzhalter 10">
            <a:extLst>
              <a:ext uri="{FF2B5EF4-FFF2-40B4-BE49-F238E27FC236}">
                <a16:creationId xmlns:a16="http://schemas.microsoft.com/office/drawing/2014/main" id="{C3A60EA0-D5A5-43B1-AFE5-3538635B263A}"/>
              </a:ext>
            </a:extLst>
          </p:cNvPr>
          <p:cNvSpPr>
            <a:spLocks noGrp="1"/>
          </p:cNvSpPr>
          <p:nvPr>
            <p:ph type="sldNum" sz="quarter" idx="12"/>
          </p:nvPr>
        </p:nvSpPr>
        <p:spPr/>
        <p:txBody>
          <a:bodyPr/>
          <a:lstStyle/>
          <a:p>
            <a:fld id="{D05C0BAD-5425-4D77-9BDC-D220C2E84692}" type="slidenum">
              <a:rPr lang="de-DE" smtClean="0"/>
              <a:pPr/>
              <a:t>6</a:t>
            </a:fld>
            <a:endParaRPr lang="de-DE" dirty="0"/>
          </a:p>
        </p:txBody>
      </p:sp>
      <p:graphicFrame>
        <p:nvGraphicFramePr>
          <p:cNvPr id="12" name="ChartObject">
            <a:extLst>
              <a:ext uri="{FF2B5EF4-FFF2-40B4-BE49-F238E27FC236}">
                <a16:creationId xmlns:a16="http://schemas.microsoft.com/office/drawing/2014/main" id="{937DB192-7113-4C0B-9822-5C610223FEA7}"/>
              </a:ext>
            </a:extLst>
          </p:cNvPr>
          <p:cNvGraphicFramePr/>
          <p:nvPr>
            <p:extLst>
              <p:ext uri="{D42A27DB-BD31-4B8C-83A1-F6EECF244321}">
                <p14:modId xmlns:p14="http://schemas.microsoft.com/office/powerpoint/2010/main" val="4004161388"/>
              </p:ext>
            </p:extLst>
          </p:nvPr>
        </p:nvGraphicFramePr>
        <p:xfrm>
          <a:off x="1351392" y="2127373"/>
          <a:ext cx="8335635" cy="411970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a:extLst>
              <a:ext uri="{FF2B5EF4-FFF2-40B4-BE49-F238E27FC236}">
                <a16:creationId xmlns:a16="http://schemas.microsoft.com/office/drawing/2014/main" id="{05A9CFE9-F337-4F13-B388-BEA18EB777FB}"/>
              </a:ext>
            </a:extLst>
          </p:cNvPr>
          <p:cNvSpPr txBox="1"/>
          <p:nvPr/>
        </p:nvSpPr>
        <p:spPr>
          <a:xfrm>
            <a:off x="1270738" y="1852037"/>
            <a:ext cx="8496944" cy="369332"/>
          </a:xfrm>
          <a:prstGeom prst="rect">
            <a:avLst/>
          </a:prstGeom>
          <a:noFill/>
        </p:spPr>
        <p:txBody>
          <a:bodyPr wrap="square" rtlCol="0">
            <a:spAutoFit/>
          </a:bodyPr>
          <a:lstStyle/>
          <a:p>
            <a:r>
              <a:rPr lang="de-DE" dirty="0">
                <a:solidFill>
                  <a:srgbClr val="4F4F4F"/>
                </a:solidFill>
              </a:rPr>
              <a:t>Verkaufte Auflage deutscher Publikumszeitschriften</a:t>
            </a:r>
          </a:p>
        </p:txBody>
      </p:sp>
      <p:pic>
        <p:nvPicPr>
          <p:cNvPr id="14" name="Grafik 13">
            <a:extLst>
              <a:ext uri="{FF2B5EF4-FFF2-40B4-BE49-F238E27FC236}">
                <a16:creationId xmlns:a16="http://schemas.microsoft.com/office/drawing/2014/main" id="{6E3888C6-5CEE-4313-8FC5-5C8A712E5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06" y="4034982"/>
            <a:ext cx="816238" cy="510148"/>
          </a:xfrm>
          <a:prstGeom prst="rect">
            <a:avLst/>
          </a:prstGeom>
        </p:spPr>
      </p:pic>
      <p:pic>
        <p:nvPicPr>
          <p:cNvPr id="15" name="Grafik 14">
            <a:extLst>
              <a:ext uri="{FF2B5EF4-FFF2-40B4-BE49-F238E27FC236}">
                <a16:creationId xmlns:a16="http://schemas.microsoft.com/office/drawing/2014/main" id="{73A855D5-C398-44F9-A462-663774D268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9701" y="2785246"/>
            <a:ext cx="794478" cy="794478"/>
          </a:xfrm>
          <a:prstGeom prst="rect">
            <a:avLst/>
          </a:prstGeom>
        </p:spPr>
      </p:pic>
      <p:pic>
        <p:nvPicPr>
          <p:cNvPr id="16" name="Grafik 15">
            <a:extLst>
              <a:ext uri="{FF2B5EF4-FFF2-40B4-BE49-F238E27FC236}">
                <a16:creationId xmlns:a16="http://schemas.microsoft.com/office/drawing/2014/main" id="{61C11C50-3D8D-4215-B6B9-AB847D8905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7260" y="2757862"/>
            <a:ext cx="575076" cy="575076"/>
          </a:xfrm>
          <a:prstGeom prst="rect">
            <a:avLst/>
          </a:prstGeom>
        </p:spPr>
      </p:pic>
      <p:pic>
        <p:nvPicPr>
          <p:cNvPr id="17" name="Grafik 16">
            <a:extLst>
              <a:ext uri="{FF2B5EF4-FFF2-40B4-BE49-F238E27FC236}">
                <a16:creationId xmlns:a16="http://schemas.microsoft.com/office/drawing/2014/main" id="{688FB965-DE55-4D44-B1E9-BD3071E1A7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7398" y="4173623"/>
            <a:ext cx="496238" cy="494652"/>
          </a:xfrm>
          <a:prstGeom prst="rect">
            <a:avLst/>
          </a:prstGeom>
        </p:spPr>
      </p:pic>
      <p:pic>
        <p:nvPicPr>
          <p:cNvPr id="18" name="Grafik 17">
            <a:extLst>
              <a:ext uri="{FF2B5EF4-FFF2-40B4-BE49-F238E27FC236}">
                <a16:creationId xmlns:a16="http://schemas.microsoft.com/office/drawing/2014/main" id="{B80DA871-785B-4355-8B1A-88AA779981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0910" y="4100303"/>
            <a:ext cx="522436" cy="522436"/>
          </a:xfrm>
          <a:prstGeom prst="rect">
            <a:avLst/>
          </a:prstGeom>
        </p:spPr>
      </p:pic>
      <p:pic>
        <p:nvPicPr>
          <p:cNvPr id="19" name="Grafik 18">
            <a:extLst>
              <a:ext uri="{FF2B5EF4-FFF2-40B4-BE49-F238E27FC236}">
                <a16:creationId xmlns:a16="http://schemas.microsoft.com/office/drawing/2014/main" id="{AA439737-C5E1-4845-812C-16A0924B37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7430" y="4742383"/>
            <a:ext cx="585916" cy="557894"/>
          </a:xfrm>
          <a:prstGeom prst="rect">
            <a:avLst/>
          </a:prstGeom>
        </p:spPr>
      </p:pic>
      <p:pic>
        <p:nvPicPr>
          <p:cNvPr id="20" name="Grafik 19">
            <a:extLst>
              <a:ext uri="{FF2B5EF4-FFF2-40B4-BE49-F238E27FC236}">
                <a16:creationId xmlns:a16="http://schemas.microsoft.com/office/drawing/2014/main" id="{56566993-02FD-4D22-98A6-71863CC0A2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3641" y="4841324"/>
            <a:ext cx="622508" cy="437520"/>
          </a:xfrm>
          <a:prstGeom prst="rect">
            <a:avLst/>
          </a:prstGeom>
        </p:spPr>
      </p:pic>
      <p:pic>
        <p:nvPicPr>
          <p:cNvPr id="21" name="Grafik 20">
            <a:extLst>
              <a:ext uri="{FF2B5EF4-FFF2-40B4-BE49-F238E27FC236}">
                <a16:creationId xmlns:a16="http://schemas.microsoft.com/office/drawing/2014/main" id="{B5C4AE4E-43EB-4248-8C61-BFA0897A0B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6193" y="4161692"/>
            <a:ext cx="1291960" cy="726728"/>
          </a:xfrm>
          <a:prstGeom prst="rect">
            <a:avLst/>
          </a:prstGeom>
        </p:spPr>
      </p:pic>
      <p:pic>
        <p:nvPicPr>
          <p:cNvPr id="22" name="Grafik 21">
            <a:extLst>
              <a:ext uri="{FF2B5EF4-FFF2-40B4-BE49-F238E27FC236}">
                <a16:creationId xmlns:a16="http://schemas.microsoft.com/office/drawing/2014/main" id="{A9A4C913-BB5F-4472-A56E-FC07214DD9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8950" y="5060084"/>
            <a:ext cx="576786" cy="576786"/>
          </a:xfrm>
          <a:prstGeom prst="rect">
            <a:avLst/>
          </a:prstGeom>
        </p:spPr>
      </p:pic>
      <p:pic>
        <p:nvPicPr>
          <p:cNvPr id="23" name="Grafik 22">
            <a:extLst>
              <a:ext uri="{FF2B5EF4-FFF2-40B4-BE49-F238E27FC236}">
                <a16:creationId xmlns:a16="http://schemas.microsoft.com/office/drawing/2014/main" id="{982AC640-C1BC-458A-8052-DF8A050F17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5914" y="4716756"/>
            <a:ext cx="603036" cy="603036"/>
          </a:xfrm>
          <a:prstGeom prst="rect">
            <a:avLst/>
          </a:prstGeom>
        </p:spPr>
      </p:pic>
      <p:pic>
        <p:nvPicPr>
          <p:cNvPr id="24" name="Grafik 23">
            <a:extLst>
              <a:ext uri="{FF2B5EF4-FFF2-40B4-BE49-F238E27FC236}">
                <a16:creationId xmlns:a16="http://schemas.microsoft.com/office/drawing/2014/main" id="{844B8D82-2384-4120-8A44-FB87827E80B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85908" y="4746299"/>
            <a:ext cx="536544" cy="536542"/>
          </a:xfrm>
          <a:prstGeom prst="rect">
            <a:avLst/>
          </a:prstGeom>
        </p:spPr>
      </p:pic>
      <p:pic>
        <p:nvPicPr>
          <p:cNvPr id="25" name="Grafik 24">
            <a:extLst>
              <a:ext uri="{FF2B5EF4-FFF2-40B4-BE49-F238E27FC236}">
                <a16:creationId xmlns:a16="http://schemas.microsoft.com/office/drawing/2014/main" id="{67D26308-49C3-4E40-9AAC-6BA466F0131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03910" y="5348477"/>
            <a:ext cx="547864" cy="535810"/>
          </a:xfrm>
          <a:prstGeom prst="rect">
            <a:avLst/>
          </a:prstGeom>
        </p:spPr>
      </p:pic>
      <p:pic>
        <p:nvPicPr>
          <p:cNvPr id="26" name="Grafik 25">
            <a:extLst>
              <a:ext uri="{FF2B5EF4-FFF2-40B4-BE49-F238E27FC236}">
                <a16:creationId xmlns:a16="http://schemas.microsoft.com/office/drawing/2014/main" id="{80F7E1B8-F6AC-4119-96EF-F6F76B719D5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0800000" flipH="1" flipV="1">
            <a:off x="7088901" y="5282238"/>
            <a:ext cx="527206" cy="527206"/>
          </a:xfrm>
          <a:prstGeom prst="rect">
            <a:avLst/>
          </a:prstGeom>
        </p:spPr>
      </p:pic>
      <p:pic>
        <p:nvPicPr>
          <p:cNvPr id="27" name="Grafik 26">
            <a:extLst>
              <a:ext uri="{FF2B5EF4-FFF2-40B4-BE49-F238E27FC236}">
                <a16:creationId xmlns:a16="http://schemas.microsoft.com/office/drawing/2014/main" id="{4F49D23D-44B2-495C-A2F8-6046CC59456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98929" y="4096453"/>
            <a:ext cx="501384" cy="501384"/>
          </a:xfrm>
          <a:prstGeom prst="rect">
            <a:avLst/>
          </a:prstGeom>
        </p:spPr>
      </p:pic>
    </p:spTree>
    <p:extLst>
      <p:ext uri="{BB962C8B-B14F-4D97-AF65-F5344CB8AC3E}">
        <p14:creationId xmlns:p14="http://schemas.microsoft.com/office/powerpoint/2010/main" val="301487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500"/>
                                        <p:tgtEl>
                                          <p:spTgt spid="1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1" dur="500"/>
                                        <p:tgtEl>
                                          <p:spTgt spid="12">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15" dur="500"/>
                                        <p:tgtEl>
                                          <p:spTgt spid="12">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19" dur="500"/>
                                        <p:tgtEl>
                                          <p:spTgt spid="12">
                                            <p:graphicEl>
                                              <a:chart seriesIdx="-4" categoryIdx="2" bldStep="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fade">
                                      <p:cBhvr>
                                        <p:cTn id="23" dur="500"/>
                                        <p:tgtEl>
                                          <p:spTgt spid="12">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fade">
                                      <p:cBhvr>
                                        <p:cTn id="27" dur="500"/>
                                        <p:tgtEl>
                                          <p:spTgt spid="12">
                                            <p:graphicEl>
                                              <a:chart seriesIdx="-4" categoryIdx="4"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fade">
                                      <p:cBhvr>
                                        <p:cTn id="41" dur="500"/>
                                        <p:tgtEl>
                                          <p:spTgt spid="12">
                                            <p:graphicEl>
                                              <a:chart seriesIdx="-4" categoryIdx="5" bldStep="category"/>
                                            </p:graphicEl>
                                          </p:spTgt>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fade">
                                      <p:cBhvr>
                                        <p:cTn id="45" dur="500"/>
                                        <p:tgtEl>
                                          <p:spTgt spid="12">
                                            <p:graphicEl>
                                              <a:chart seriesIdx="-4" categoryIdx="6" bldStep="category"/>
                                            </p:graphicEl>
                                          </p:spTgt>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2">
                                            <p:graphicEl>
                                              <a:chart seriesIdx="-4" categoryIdx="7" bldStep="category"/>
                                            </p:graphicEl>
                                          </p:spTgt>
                                        </p:tgtEl>
                                        <p:attrNameLst>
                                          <p:attrName>style.visibility</p:attrName>
                                        </p:attrNameLst>
                                      </p:cBhvr>
                                      <p:to>
                                        <p:strVal val="visible"/>
                                      </p:to>
                                    </p:set>
                                    <p:animEffect transition="in" filter="fade">
                                      <p:cBhvr>
                                        <p:cTn id="49" dur="500"/>
                                        <p:tgtEl>
                                          <p:spTgt spid="12">
                                            <p:graphicEl>
                                              <a:chart seriesIdx="-4" categoryIdx="7" bldStep="category"/>
                                            </p:graphicEl>
                                          </p:spTgt>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2">
                                            <p:graphicEl>
                                              <a:chart seriesIdx="-4" categoryIdx="8" bldStep="category"/>
                                            </p:graphicEl>
                                          </p:spTgt>
                                        </p:tgtEl>
                                        <p:attrNameLst>
                                          <p:attrName>style.visibility</p:attrName>
                                        </p:attrNameLst>
                                      </p:cBhvr>
                                      <p:to>
                                        <p:strVal val="visible"/>
                                      </p:to>
                                    </p:set>
                                    <p:animEffect transition="in" filter="fade">
                                      <p:cBhvr>
                                        <p:cTn id="53" dur="500"/>
                                        <p:tgtEl>
                                          <p:spTgt spid="12">
                                            <p:graphicEl>
                                              <a:chart seriesIdx="-4" categoryIdx="8" bldStep="category"/>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2">
                                            <p:graphicEl>
                                              <a:chart seriesIdx="-4" categoryIdx="9" bldStep="category"/>
                                            </p:graphicEl>
                                          </p:spTgt>
                                        </p:tgtEl>
                                        <p:attrNameLst>
                                          <p:attrName>style.visibility</p:attrName>
                                        </p:attrNameLst>
                                      </p:cBhvr>
                                      <p:to>
                                        <p:strVal val="visible"/>
                                      </p:to>
                                    </p:set>
                                    <p:animEffect transition="in" filter="fade">
                                      <p:cBhvr>
                                        <p:cTn id="77" dur="500"/>
                                        <p:tgtEl>
                                          <p:spTgt spid="12">
                                            <p:graphicEl>
                                              <a:chart seriesIdx="-4" categoryIdx="9" bldStep="category"/>
                                            </p:graphicEl>
                                          </p:spTgt>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2">
                                            <p:graphicEl>
                                              <a:chart seriesIdx="-4" categoryIdx="10" bldStep="category"/>
                                            </p:graphicEl>
                                          </p:spTgt>
                                        </p:tgtEl>
                                        <p:attrNameLst>
                                          <p:attrName>style.visibility</p:attrName>
                                        </p:attrNameLst>
                                      </p:cBhvr>
                                      <p:to>
                                        <p:strVal val="visible"/>
                                      </p:to>
                                    </p:set>
                                    <p:animEffect transition="in" filter="fade">
                                      <p:cBhvr>
                                        <p:cTn id="81" dur="500"/>
                                        <p:tgtEl>
                                          <p:spTgt spid="12">
                                            <p:graphicEl>
                                              <a:chart seriesIdx="-4" categoryIdx="10" bldStep="category"/>
                                            </p:graphicEl>
                                          </p:spTgt>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12">
                                            <p:graphicEl>
                                              <a:chart seriesIdx="-4" categoryIdx="11" bldStep="category"/>
                                            </p:graphicEl>
                                          </p:spTgt>
                                        </p:tgtEl>
                                        <p:attrNameLst>
                                          <p:attrName>style.visibility</p:attrName>
                                        </p:attrNameLst>
                                      </p:cBhvr>
                                      <p:to>
                                        <p:strVal val="visible"/>
                                      </p:to>
                                    </p:set>
                                    <p:animEffect transition="in" filter="fade">
                                      <p:cBhvr>
                                        <p:cTn id="85" dur="500"/>
                                        <p:tgtEl>
                                          <p:spTgt spid="12">
                                            <p:graphicEl>
                                              <a:chart seriesIdx="-4" categoryIdx="11" bldStep="category"/>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par>
                          <p:cTn id="104" fill="hold">
                            <p:stCondLst>
                              <p:cond delay="1500"/>
                            </p:stCondLst>
                            <p:childTnLst>
                              <p:par>
                                <p:cTn id="105" presetID="10" presetClass="entr" presetSubtype="0"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par>
                          <p:cTn id="112" fill="hold">
                            <p:stCondLst>
                              <p:cond delay="2500"/>
                            </p:stCondLst>
                            <p:childTnLst>
                              <p:par>
                                <p:cTn id="113" presetID="10" presetClass="entr" presetSubtype="0" fill="hold"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childTnLst>
                          </p:cTn>
                        </p:par>
                        <p:par>
                          <p:cTn id="116" fill="hold">
                            <p:stCondLst>
                              <p:cond delay="3000"/>
                            </p:stCondLst>
                            <p:childTnLst>
                              <p:par>
                                <p:cTn id="117" presetID="10" presetClass="entr" presetSubtype="0"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par>
                          <p:cTn id="120" fill="hold">
                            <p:stCondLst>
                              <p:cond delay="3500"/>
                            </p:stCondLst>
                            <p:childTnLst>
                              <p:par>
                                <p:cTn id="121" presetID="10" presetClass="entr" presetSubtype="0" fill="hold" grpId="0" nodeType="afterEffect">
                                  <p:stCondLst>
                                    <p:cond delay="0"/>
                                  </p:stCondLst>
                                  <p:childTnLst>
                                    <p:set>
                                      <p:cBhvr>
                                        <p:cTn id="122" dur="1" fill="hold">
                                          <p:stCondLst>
                                            <p:cond delay="0"/>
                                          </p:stCondLst>
                                        </p:cTn>
                                        <p:tgtEl>
                                          <p:spTgt spid="12">
                                            <p:graphicEl>
                                              <a:chart seriesIdx="-4" categoryIdx="12" bldStep="category"/>
                                            </p:graphicEl>
                                          </p:spTgt>
                                        </p:tgtEl>
                                        <p:attrNameLst>
                                          <p:attrName>style.visibility</p:attrName>
                                        </p:attrNameLst>
                                      </p:cBhvr>
                                      <p:to>
                                        <p:strVal val="visible"/>
                                      </p:to>
                                    </p:set>
                                    <p:animEffect transition="in" filter="fade">
                                      <p:cBhvr>
                                        <p:cTn id="123" dur="500"/>
                                        <p:tgtEl>
                                          <p:spTgt spid="12">
                                            <p:graphicEl>
                                              <a:chart seriesIdx="-4" categoryIdx="12" bldStep="category"/>
                                            </p:graphicEl>
                                          </p:spTgt>
                                        </p:tgtEl>
                                      </p:cBhvr>
                                    </p:animEffect>
                                  </p:childTnLst>
                                </p:cTn>
                              </p:par>
                            </p:childTnLst>
                          </p:cTn>
                        </p:par>
                        <p:par>
                          <p:cTn id="124" fill="hold">
                            <p:stCondLst>
                              <p:cond delay="4000"/>
                            </p:stCondLst>
                            <p:childTnLst>
                              <p:par>
                                <p:cTn id="125" presetID="10" presetClass="entr" presetSubtype="0" fill="hold" grpId="0" nodeType="afterEffect">
                                  <p:stCondLst>
                                    <p:cond delay="0"/>
                                  </p:stCondLst>
                                  <p:childTnLst>
                                    <p:set>
                                      <p:cBhvr>
                                        <p:cTn id="126" dur="1" fill="hold">
                                          <p:stCondLst>
                                            <p:cond delay="0"/>
                                          </p:stCondLst>
                                        </p:cTn>
                                        <p:tgtEl>
                                          <p:spTgt spid="12">
                                            <p:graphicEl>
                                              <a:chart seriesIdx="-4" categoryIdx="13" bldStep="category"/>
                                            </p:graphicEl>
                                          </p:spTgt>
                                        </p:tgtEl>
                                        <p:attrNameLst>
                                          <p:attrName>style.visibility</p:attrName>
                                        </p:attrNameLst>
                                      </p:cBhvr>
                                      <p:to>
                                        <p:strVal val="visible"/>
                                      </p:to>
                                    </p:set>
                                    <p:animEffect transition="in" filter="fade">
                                      <p:cBhvr>
                                        <p:cTn id="127" dur="500"/>
                                        <p:tgtEl>
                                          <p:spTgt spid="12">
                                            <p:graphicEl>
                                              <a:chart seriesIdx="-4" categoryIdx="13" bldStep="category"/>
                                            </p:graphicEl>
                                          </p:spTgt>
                                        </p:tgtEl>
                                      </p:cBhvr>
                                    </p:animEffect>
                                  </p:childTnLst>
                                </p:cTn>
                              </p:par>
                            </p:childTnLst>
                          </p:cTn>
                        </p:par>
                        <p:par>
                          <p:cTn id="128" fill="hold">
                            <p:stCondLst>
                              <p:cond delay="4500"/>
                            </p:stCondLst>
                            <p:childTnLst>
                              <p:par>
                                <p:cTn id="129" presetID="10" presetClass="entr" presetSubtype="0" fill="hold" grpId="0" nodeType="afterEffect">
                                  <p:stCondLst>
                                    <p:cond delay="0"/>
                                  </p:stCondLst>
                                  <p:childTnLst>
                                    <p:set>
                                      <p:cBhvr>
                                        <p:cTn id="130" dur="1" fill="hold">
                                          <p:stCondLst>
                                            <p:cond delay="0"/>
                                          </p:stCondLst>
                                        </p:cTn>
                                        <p:tgtEl>
                                          <p:spTgt spid="12">
                                            <p:graphicEl>
                                              <a:chart seriesIdx="-4" categoryIdx="14" bldStep="category"/>
                                            </p:graphicEl>
                                          </p:spTgt>
                                        </p:tgtEl>
                                        <p:attrNameLst>
                                          <p:attrName>style.visibility</p:attrName>
                                        </p:attrNameLst>
                                      </p:cBhvr>
                                      <p:to>
                                        <p:strVal val="visible"/>
                                      </p:to>
                                    </p:set>
                                    <p:animEffect transition="in" filter="fade">
                                      <p:cBhvr>
                                        <p:cTn id="131" dur="500"/>
                                        <p:tgtEl>
                                          <p:spTgt spid="12">
                                            <p:graphicEl>
                                              <a:chart seriesIdx="-4" categoryIdx="14" bldStep="category"/>
                                            </p:graphicEl>
                                          </p:spTgt>
                                        </p:tgtEl>
                                      </p:cBhvr>
                                    </p:animEffect>
                                  </p:childTnLst>
                                </p:cTn>
                              </p:par>
                            </p:childTnLst>
                          </p:cTn>
                        </p:par>
                        <p:par>
                          <p:cTn id="132" fill="hold">
                            <p:stCondLst>
                              <p:cond delay="5000"/>
                            </p:stCondLst>
                            <p:childTnLst>
                              <p:par>
                                <p:cTn id="133" presetID="10" presetClass="entr" presetSubtype="0" fill="hold" grpId="0" nodeType="afterEffect">
                                  <p:stCondLst>
                                    <p:cond delay="0"/>
                                  </p:stCondLst>
                                  <p:childTnLst>
                                    <p:set>
                                      <p:cBhvr>
                                        <p:cTn id="134" dur="1" fill="hold">
                                          <p:stCondLst>
                                            <p:cond delay="0"/>
                                          </p:stCondLst>
                                        </p:cTn>
                                        <p:tgtEl>
                                          <p:spTgt spid="12">
                                            <p:graphicEl>
                                              <a:chart seriesIdx="-4" categoryIdx="15" bldStep="category"/>
                                            </p:graphicEl>
                                          </p:spTgt>
                                        </p:tgtEl>
                                        <p:attrNameLst>
                                          <p:attrName>style.visibility</p:attrName>
                                        </p:attrNameLst>
                                      </p:cBhvr>
                                      <p:to>
                                        <p:strVal val="visible"/>
                                      </p:to>
                                    </p:set>
                                    <p:animEffect transition="in" filter="fade">
                                      <p:cBhvr>
                                        <p:cTn id="135" dur="500"/>
                                        <p:tgtEl>
                                          <p:spTgt spid="12">
                                            <p:graphicEl>
                                              <a:chart seriesIdx="-4" categoryIdx="15" bldStep="category"/>
                                            </p:graphicEl>
                                          </p:spTgt>
                                        </p:tgtEl>
                                      </p:cBhvr>
                                    </p:animEffect>
                                  </p:childTnLst>
                                </p:cTn>
                              </p:par>
                            </p:childTnLst>
                          </p:cTn>
                        </p:par>
                        <p:par>
                          <p:cTn id="136" fill="hold">
                            <p:stCondLst>
                              <p:cond delay="5500"/>
                            </p:stCondLst>
                            <p:childTnLst>
                              <p:par>
                                <p:cTn id="137" presetID="10" presetClass="entr" presetSubtype="0" fill="hold" grpId="0" nodeType="afterEffect">
                                  <p:stCondLst>
                                    <p:cond delay="0"/>
                                  </p:stCondLst>
                                  <p:childTnLst>
                                    <p:set>
                                      <p:cBhvr>
                                        <p:cTn id="138" dur="1" fill="hold">
                                          <p:stCondLst>
                                            <p:cond delay="0"/>
                                          </p:stCondLst>
                                        </p:cTn>
                                        <p:tgtEl>
                                          <p:spTgt spid="12">
                                            <p:graphicEl>
                                              <a:chart seriesIdx="-4" categoryIdx="16" bldStep="category"/>
                                            </p:graphicEl>
                                          </p:spTgt>
                                        </p:tgtEl>
                                        <p:attrNameLst>
                                          <p:attrName>style.visibility</p:attrName>
                                        </p:attrNameLst>
                                      </p:cBhvr>
                                      <p:to>
                                        <p:strVal val="visible"/>
                                      </p:to>
                                    </p:set>
                                    <p:animEffect transition="in" filter="fade">
                                      <p:cBhvr>
                                        <p:cTn id="139" dur="500"/>
                                        <p:tgtEl>
                                          <p:spTgt spid="12">
                                            <p:graphicEl>
                                              <a:chart seriesIdx="-4" categoryIdx="1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D1F5E6F-4F7A-4389-A0F8-8D8907BCDF96}"/>
              </a:ext>
            </a:extLst>
          </p:cNvPr>
          <p:cNvSpPr>
            <a:spLocks noGrp="1"/>
          </p:cNvSpPr>
          <p:nvPr>
            <p:ph type="dt" sz="half" idx="10"/>
          </p:nvPr>
        </p:nvSpPr>
        <p:spPr/>
        <p:txBody>
          <a:bodyPr/>
          <a:lstStyle/>
          <a:p>
            <a:r>
              <a:rPr lang="de-DE" dirty="0"/>
              <a:t>19. Juli 2018</a:t>
            </a:r>
          </a:p>
        </p:txBody>
      </p:sp>
      <p:sp>
        <p:nvSpPr>
          <p:cNvPr id="4" name="Fußzeilenplatzhalter 3">
            <a:extLst>
              <a:ext uri="{FF2B5EF4-FFF2-40B4-BE49-F238E27FC236}">
                <a16:creationId xmlns:a16="http://schemas.microsoft.com/office/drawing/2014/main" id="{F7625082-C8DB-4BE7-91F4-C0FBB6BA9BC5}"/>
              </a:ext>
            </a:extLst>
          </p:cNvPr>
          <p:cNvSpPr>
            <a:spLocks noGrp="1"/>
          </p:cNvSpPr>
          <p:nvPr>
            <p:ph type="ftr" sz="quarter" idx="11"/>
          </p:nvPr>
        </p:nvSpPr>
        <p:spPr/>
        <p:txBody>
          <a:bodyPr/>
          <a:lstStyle/>
          <a:p>
            <a:r>
              <a:rPr lang="de-DE"/>
              <a:t>Laura Müller</a:t>
            </a:r>
            <a:endParaRPr lang="de-DE" dirty="0"/>
          </a:p>
        </p:txBody>
      </p:sp>
      <p:sp>
        <p:nvSpPr>
          <p:cNvPr id="5" name="Foliennummernplatzhalter 4">
            <a:extLst>
              <a:ext uri="{FF2B5EF4-FFF2-40B4-BE49-F238E27FC236}">
                <a16:creationId xmlns:a16="http://schemas.microsoft.com/office/drawing/2014/main" id="{C7FBF92F-6B3F-4572-BE6E-CF7E97192AE8}"/>
              </a:ext>
            </a:extLst>
          </p:cNvPr>
          <p:cNvSpPr>
            <a:spLocks noGrp="1"/>
          </p:cNvSpPr>
          <p:nvPr>
            <p:ph type="sldNum" sz="quarter" idx="12"/>
          </p:nvPr>
        </p:nvSpPr>
        <p:spPr/>
        <p:txBody>
          <a:bodyPr/>
          <a:lstStyle/>
          <a:p>
            <a:fld id="{D05C0BAD-5425-4D77-9BDC-D220C2E84692}" type="slidenum">
              <a:rPr lang="de-DE" smtClean="0"/>
              <a:pPr/>
              <a:t>7</a:t>
            </a:fld>
            <a:endParaRPr lang="de-DE" dirty="0"/>
          </a:p>
        </p:txBody>
      </p:sp>
      <p:sp>
        <p:nvSpPr>
          <p:cNvPr id="6" name="Titel 5">
            <a:extLst>
              <a:ext uri="{FF2B5EF4-FFF2-40B4-BE49-F238E27FC236}">
                <a16:creationId xmlns:a16="http://schemas.microsoft.com/office/drawing/2014/main" id="{5E936DDA-EED1-4256-80F0-F27DE9ED55A8}"/>
              </a:ext>
            </a:extLst>
          </p:cNvPr>
          <p:cNvSpPr>
            <a:spLocks noGrp="1"/>
          </p:cNvSpPr>
          <p:nvPr>
            <p:ph type="title"/>
          </p:nvPr>
        </p:nvSpPr>
        <p:spPr/>
        <p:txBody>
          <a:bodyPr/>
          <a:lstStyle/>
          <a:p>
            <a:r>
              <a:rPr lang="de-DE" dirty="0"/>
              <a:t>Hypothesen</a:t>
            </a:r>
          </a:p>
        </p:txBody>
      </p:sp>
      <p:sp>
        <p:nvSpPr>
          <p:cNvPr id="7" name="Rechteck 6">
            <a:extLst>
              <a:ext uri="{FF2B5EF4-FFF2-40B4-BE49-F238E27FC236}">
                <a16:creationId xmlns:a16="http://schemas.microsoft.com/office/drawing/2014/main" id="{B50DF30E-37D7-4C37-9A2D-13693527A1DA}"/>
              </a:ext>
            </a:extLst>
          </p:cNvPr>
          <p:cNvSpPr/>
          <p:nvPr/>
        </p:nvSpPr>
        <p:spPr>
          <a:xfrm>
            <a:off x="1474540" y="1846702"/>
            <a:ext cx="8471284" cy="369332"/>
          </a:xfrm>
          <a:prstGeom prst="rect">
            <a:avLst/>
          </a:prstGeom>
        </p:spPr>
        <p:txBody>
          <a:bodyPr wrap="square">
            <a:spAutoFit/>
          </a:bodyPr>
          <a:lstStyle/>
          <a:p>
            <a:r>
              <a:rPr lang="de-DE" b="1" i="1" dirty="0"/>
              <a:t>Forschungsfrage</a:t>
            </a:r>
            <a:r>
              <a:rPr lang="de-DE" i="1" dirty="0"/>
              <a:t>: Welchen Einfluss hat der Trend ‚Influencer‘ auf Publikumszeitschriften? </a:t>
            </a:r>
            <a:endParaRPr lang="de-DE" dirty="0"/>
          </a:p>
        </p:txBody>
      </p:sp>
      <p:graphicFrame>
        <p:nvGraphicFramePr>
          <p:cNvPr id="8" name="Diagramm 7">
            <a:extLst>
              <a:ext uri="{FF2B5EF4-FFF2-40B4-BE49-F238E27FC236}">
                <a16:creationId xmlns:a16="http://schemas.microsoft.com/office/drawing/2014/main" id="{3ABD5E0D-5955-41C6-A768-FE6A74C740AC}"/>
              </a:ext>
            </a:extLst>
          </p:cNvPr>
          <p:cNvGraphicFramePr/>
          <p:nvPr>
            <p:extLst>
              <p:ext uri="{D42A27DB-BD31-4B8C-83A1-F6EECF244321}">
                <p14:modId xmlns:p14="http://schemas.microsoft.com/office/powerpoint/2010/main" val="276672056"/>
              </p:ext>
            </p:extLst>
          </p:nvPr>
        </p:nvGraphicFramePr>
        <p:xfrm>
          <a:off x="1519906" y="2247184"/>
          <a:ext cx="8380552" cy="3873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8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FD6C0DD-D809-4305-A180-0361F2B3B20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9D0423F5-5D4B-4235-BCE0-6DFB8F7A770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20D93240-CCCC-4871-95A0-91ADC6E3B83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E099446-6CA6-4F36-9A86-D5C68AB8229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EA5D04E-35C2-4F8E-9F09-3DB3EFC0496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2AF025AC-1EF7-4BDD-83FC-8F41C7B5552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DF41A13D-347E-4E7D-972B-5A37CB39731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D825BF41-0992-4CFC-AF51-1480E522121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95A43557-19A9-4F5C-B54A-E8E4889B43B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0886C1DE-D1A6-4434-908C-92675109A7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FF688-0E38-4710-BD5A-8766F8173B74}"/>
              </a:ext>
            </a:extLst>
          </p:cNvPr>
          <p:cNvSpPr>
            <a:spLocks noGrp="1"/>
          </p:cNvSpPr>
          <p:nvPr>
            <p:ph type="title"/>
          </p:nvPr>
        </p:nvSpPr>
        <p:spPr>
          <a:xfrm>
            <a:off x="1097280" y="286603"/>
            <a:ext cx="10058400" cy="1450757"/>
          </a:xfrm>
        </p:spPr>
        <p:txBody>
          <a:bodyPr/>
          <a:lstStyle/>
          <a:p>
            <a:r>
              <a:rPr lang="de-DE" dirty="0"/>
              <a:t>Methodik</a:t>
            </a:r>
          </a:p>
        </p:txBody>
      </p:sp>
      <p:sp>
        <p:nvSpPr>
          <p:cNvPr id="7" name="Datumsplatzhalter 6">
            <a:extLst>
              <a:ext uri="{FF2B5EF4-FFF2-40B4-BE49-F238E27FC236}">
                <a16:creationId xmlns:a16="http://schemas.microsoft.com/office/drawing/2014/main" id="{F80692A6-3F5D-452C-9691-DF3F320F3A15}"/>
              </a:ext>
            </a:extLst>
          </p:cNvPr>
          <p:cNvSpPr>
            <a:spLocks noGrp="1"/>
          </p:cNvSpPr>
          <p:nvPr>
            <p:ph type="dt" sz="half" idx="10"/>
          </p:nvPr>
        </p:nvSpPr>
        <p:spPr/>
        <p:txBody>
          <a:bodyPr/>
          <a:lstStyle/>
          <a:p>
            <a:r>
              <a:rPr lang="de-DE" dirty="0"/>
              <a:t>19. Juli 2018</a:t>
            </a:r>
          </a:p>
        </p:txBody>
      </p:sp>
      <p:sp>
        <p:nvSpPr>
          <p:cNvPr id="10" name="Fußzeilenplatzhalter 9">
            <a:extLst>
              <a:ext uri="{FF2B5EF4-FFF2-40B4-BE49-F238E27FC236}">
                <a16:creationId xmlns:a16="http://schemas.microsoft.com/office/drawing/2014/main" id="{67C0D3BF-BC00-4588-90FF-5DDF81B50A0E}"/>
              </a:ext>
            </a:extLst>
          </p:cNvPr>
          <p:cNvSpPr>
            <a:spLocks noGrp="1"/>
          </p:cNvSpPr>
          <p:nvPr>
            <p:ph type="ftr" sz="quarter" idx="11"/>
          </p:nvPr>
        </p:nvSpPr>
        <p:spPr/>
        <p:txBody>
          <a:bodyPr/>
          <a:lstStyle/>
          <a:p>
            <a:r>
              <a:rPr lang="de-DE"/>
              <a:t>Laura Müller</a:t>
            </a:r>
            <a:endParaRPr lang="de-DE" dirty="0"/>
          </a:p>
        </p:txBody>
      </p:sp>
      <p:sp>
        <p:nvSpPr>
          <p:cNvPr id="11" name="Foliennummernplatzhalter 10">
            <a:extLst>
              <a:ext uri="{FF2B5EF4-FFF2-40B4-BE49-F238E27FC236}">
                <a16:creationId xmlns:a16="http://schemas.microsoft.com/office/drawing/2014/main" id="{36017403-70A3-4090-B2CA-A4F79585AC3E}"/>
              </a:ext>
            </a:extLst>
          </p:cNvPr>
          <p:cNvSpPr>
            <a:spLocks noGrp="1"/>
          </p:cNvSpPr>
          <p:nvPr>
            <p:ph type="sldNum" sz="quarter" idx="12"/>
          </p:nvPr>
        </p:nvSpPr>
        <p:spPr/>
        <p:txBody>
          <a:bodyPr/>
          <a:lstStyle/>
          <a:p>
            <a:fld id="{D05C0BAD-5425-4D77-9BDC-D220C2E84692}" type="slidenum">
              <a:rPr lang="de-DE" smtClean="0"/>
              <a:pPr/>
              <a:t>8</a:t>
            </a:fld>
            <a:endParaRPr lang="de-DE" dirty="0"/>
          </a:p>
        </p:txBody>
      </p:sp>
      <p:graphicFrame>
        <p:nvGraphicFramePr>
          <p:cNvPr id="12" name="Diagramm 11">
            <a:extLst>
              <a:ext uri="{FF2B5EF4-FFF2-40B4-BE49-F238E27FC236}">
                <a16:creationId xmlns:a16="http://schemas.microsoft.com/office/drawing/2014/main" id="{4E40D02F-23F4-495E-8A85-1D4710A0009D}"/>
              </a:ext>
            </a:extLst>
          </p:cNvPr>
          <p:cNvGraphicFramePr/>
          <p:nvPr>
            <p:extLst>
              <p:ext uri="{D42A27DB-BD31-4B8C-83A1-F6EECF244321}">
                <p14:modId xmlns:p14="http://schemas.microsoft.com/office/powerpoint/2010/main" val="769429147"/>
              </p:ext>
            </p:extLst>
          </p:nvPr>
        </p:nvGraphicFramePr>
        <p:xfrm>
          <a:off x="1381844" y="2036484"/>
          <a:ext cx="8309664" cy="487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feil nach rechts 26">
            <a:extLst>
              <a:ext uri="{FF2B5EF4-FFF2-40B4-BE49-F238E27FC236}">
                <a16:creationId xmlns:a16="http://schemas.microsoft.com/office/drawing/2014/main" id="{36585274-CB47-42E4-8785-C547EF3C91EF}"/>
              </a:ext>
            </a:extLst>
          </p:cNvPr>
          <p:cNvSpPr/>
          <p:nvPr/>
        </p:nvSpPr>
        <p:spPr>
          <a:xfrm>
            <a:off x="7172907" y="3707162"/>
            <a:ext cx="288032" cy="261742"/>
          </a:xfrm>
          <a:prstGeom prst="right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grpSp>
        <p:nvGrpSpPr>
          <p:cNvPr id="17" name="Gruppieren 16">
            <a:extLst>
              <a:ext uri="{FF2B5EF4-FFF2-40B4-BE49-F238E27FC236}">
                <a16:creationId xmlns:a16="http://schemas.microsoft.com/office/drawing/2014/main" id="{84CEEAC1-DE2F-4171-971B-C7F6B2F0CFA9}"/>
              </a:ext>
            </a:extLst>
          </p:cNvPr>
          <p:cNvGrpSpPr/>
          <p:nvPr/>
        </p:nvGrpSpPr>
        <p:grpSpPr>
          <a:xfrm>
            <a:off x="7316923" y="2138563"/>
            <a:ext cx="1726559" cy="844237"/>
            <a:chOff x="5567490" y="545449"/>
            <a:chExt cx="1337336" cy="829041"/>
          </a:xfrm>
        </p:grpSpPr>
        <p:sp>
          <p:nvSpPr>
            <p:cNvPr id="18" name="Ovale Legende 14">
              <a:extLst>
                <a:ext uri="{FF2B5EF4-FFF2-40B4-BE49-F238E27FC236}">
                  <a16:creationId xmlns:a16="http://schemas.microsoft.com/office/drawing/2014/main" id="{7DD83B3E-3EE2-490F-9DD8-3D749836BC0A}"/>
                </a:ext>
              </a:extLst>
            </p:cNvPr>
            <p:cNvSpPr/>
            <p:nvPr/>
          </p:nvSpPr>
          <p:spPr>
            <a:xfrm>
              <a:off x="5567490" y="545449"/>
              <a:ext cx="1337336" cy="829041"/>
            </a:xfrm>
            <a:prstGeom prst="wedgeEllipseCallout">
              <a:avLst>
                <a:gd name="adj1" fmla="val 8129"/>
                <a:gd name="adj2" fmla="val 74605"/>
              </a:avLst>
            </a:prstGeom>
            <a:noFill/>
            <a:ln w="3175">
              <a:solidFill>
                <a:srgbClr val="333745"/>
              </a:solidFill>
            </a:ln>
          </p:spPr>
          <p:style>
            <a:lnRef idx="2">
              <a:scrgbClr r="0" g="0" b="0"/>
            </a:lnRef>
            <a:fillRef idx="1">
              <a:scrgbClr r="0" g="0" b="0"/>
            </a:fillRef>
            <a:effectRef idx="0">
              <a:schemeClr val="accent1">
                <a:alpha val="80000"/>
                <a:hueOff val="0"/>
                <a:satOff val="0"/>
                <a:lumOff val="0"/>
                <a:alphaOff val="0"/>
              </a:schemeClr>
            </a:effectRef>
            <a:fontRef idx="minor">
              <a:schemeClr val="lt1"/>
            </a:fontRef>
          </p:style>
        </p:sp>
        <p:sp>
          <p:nvSpPr>
            <p:cNvPr id="19" name="Ovale Legende 6">
              <a:extLst>
                <a:ext uri="{FF2B5EF4-FFF2-40B4-BE49-F238E27FC236}">
                  <a16:creationId xmlns:a16="http://schemas.microsoft.com/office/drawing/2014/main" id="{60066F4D-57C5-4401-A3A4-F561B7597455}"/>
                </a:ext>
              </a:extLst>
            </p:cNvPr>
            <p:cNvSpPr/>
            <p:nvPr/>
          </p:nvSpPr>
          <p:spPr>
            <a:xfrm>
              <a:off x="5763338" y="666858"/>
              <a:ext cx="1059628" cy="640916"/>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solidFill>
                    <a:srgbClr val="333745"/>
                  </a:solidFill>
                </a:rPr>
                <a:t>Journalisten</a:t>
              </a:r>
            </a:p>
          </p:txBody>
        </p:sp>
      </p:grpSp>
      <p:sp>
        <p:nvSpPr>
          <p:cNvPr id="20" name="Rechteck 19">
            <a:extLst>
              <a:ext uri="{FF2B5EF4-FFF2-40B4-BE49-F238E27FC236}">
                <a16:creationId xmlns:a16="http://schemas.microsoft.com/office/drawing/2014/main" id="{E12A0A0F-6C6B-4B64-B868-92A517822560}"/>
              </a:ext>
            </a:extLst>
          </p:cNvPr>
          <p:cNvSpPr/>
          <p:nvPr/>
        </p:nvSpPr>
        <p:spPr>
          <a:xfrm>
            <a:off x="7624032" y="3348863"/>
            <a:ext cx="1836722" cy="918361"/>
          </a:xfrm>
          <a:prstGeom prst="rect">
            <a:avLst/>
          </a:prstGeom>
          <a:ln w="31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400" kern="1200" dirty="0">
                <a:solidFill>
                  <a:srgbClr val="333745"/>
                </a:solidFill>
              </a:rPr>
              <a:t>Leitfaden- Interview</a:t>
            </a:r>
          </a:p>
        </p:txBody>
      </p:sp>
      <p:grpSp>
        <p:nvGrpSpPr>
          <p:cNvPr id="21" name="Gruppieren 20">
            <a:extLst>
              <a:ext uri="{FF2B5EF4-FFF2-40B4-BE49-F238E27FC236}">
                <a16:creationId xmlns:a16="http://schemas.microsoft.com/office/drawing/2014/main" id="{3C78F5D1-A31A-43B0-AE5E-3FC2DE0C1C91}"/>
              </a:ext>
            </a:extLst>
          </p:cNvPr>
          <p:cNvGrpSpPr/>
          <p:nvPr/>
        </p:nvGrpSpPr>
        <p:grpSpPr>
          <a:xfrm>
            <a:off x="9485924" y="2422719"/>
            <a:ext cx="1726559" cy="844237"/>
            <a:chOff x="5561106" y="572795"/>
            <a:chExt cx="1337336" cy="829041"/>
          </a:xfrm>
        </p:grpSpPr>
        <p:sp>
          <p:nvSpPr>
            <p:cNvPr id="22" name="Ovale Legende 14">
              <a:extLst>
                <a:ext uri="{FF2B5EF4-FFF2-40B4-BE49-F238E27FC236}">
                  <a16:creationId xmlns:a16="http://schemas.microsoft.com/office/drawing/2014/main" id="{0DE44D59-3F79-4853-B5D3-8A9533583A09}"/>
                </a:ext>
              </a:extLst>
            </p:cNvPr>
            <p:cNvSpPr/>
            <p:nvPr/>
          </p:nvSpPr>
          <p:spPr>
            <a:xfrm>
              <a:off x="5561106" y="572795"/>
              <a:ext cx="1337336" cy="829041"/>
            </a:xfrm>
            <a:prstGeom prst="wedgeEllipseCallout">
              <a:avLst>
                <a:gd name="adj1" fmla="val -29786"/>
                <a:gd name="adj2" fmla="val 78298"/>
              </a:avLst>
            </a:prstGeom>
            <a:noFill/>
            <a:ln w="3175">
              <a:solidFill>
                <a:srgbClr val="333745"/>
              </a:solidFill>
            </a:ln>
          </p:spPr>
          <p:style>
            <a:lnRef idx="2">
              <a:scrgbClr r="0" g="0" b="0"/>
            </a:lnRef>
            <a:fillRef idx="1">
              <a:scrgbClr r="0" g="0" b="0"/>
            </a:fillRef>
            <a:effectRef idx="0">
              <a:schemeClr val="accent1">
                <a:alpha val="80000"/>
                <a:hueOff val="0"/>
                <a:satOff val="0"/>
                <a:lumOff val="0"/>
                <a:alphaOff val="0"/>
              </a:schemeClr>
            </a:effectRef>
            <a:fontRef idx="minor">
              <a:schemeClr val="lt1"/>
            </a:fontRef>
          </p:style>
        </p:sp>
        <p:sp>
          <p:nvSpPr>
            <p:cNvPr id="23" name="Ovale Legende 6">
              <a:extLst>
                <a:ext uri="{FF2B5EF4-FFF2-40B4-BE49-F238E27FC236}">
                  <a16:creationId xmlns:a16="http://schemas.microsoft.com/office/drawing/2014/main" id="{B1784E55-CE70-4A13-B9F2-CE6C4A08F51C}"/>
                </a:ext>
              </a:extLst>
            </p:cNvPr>
            <p:cNvSpPr/>
            <p:nvPr/>
          </p:nvSpPr>
          <p:spPr>
            <a:xfrm>
              <a:off x="5763338" y="666858"/>
              <a:ext cx="1059628" cy="640916"/>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solidFill>
                    <a:srgbClr val="333745"/>
                  </a:solidFill>
                </a:rPr>
                <a:t>Influencer</a:t>
              </a:r>
            </a:p>
          </p:txBody>
        </p:sp>
      </p:grpSp>
    </p:spTree>
    <p:extLst>
      <p:ext uri="{BB962C8B-B14F-4D97-AF65-F5344CB8AC3E}">
        <p14:creationId xmlns:p14="http://schemas.microsoft.com/office/powerpoint/2010/main" val="111744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82575A8E-C32C-4B46-972D-3ED69396F0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8664AFB7-5E84-4CB8-84A2-B5C027E9664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96DB767A-A88D-46D0-99B1-761D1016951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D94D0ACC-756C-40E9-98F0-1F0CEDF1881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graphicEl>
                                              <a:dgm id="{E0314D2B-D7F2-4B0E-B162-2AC69FCD0E63}"/>
                                            </p:graphic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graphicEl>
                                              <a:dgm id="{305F6841-F472-44DE-B366-006320DD441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graphicEl>
                                              <a:dgm id="{BAA01685-5C1D-4DE1-A47C-90847631124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graphicEl>
                                              <a:dgm id="{1A5BF089-9416-46B8-8ACB-58A3176E790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graphicEl>
                                              <a:dgm id="{51072F81-1DE4-452F-9A62-FA973D966C8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86E0153B-B4E7-4150-A369-191DA9F0753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graphicEl>
                                              <a:dgm id="{EC65C849-5991-498C-B439-BD759EF68B7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lvlAtOnce"/>
        </p:bldSub>
      </p:bldGraphic>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4458C-6C62-43E5-8CB4-4F711B963E4E}"/>
              </a:ext>
            </a:extLst>
          </p:cNvPr>
          <p:cNvSpPr>
            <a:spLocks noGrp="1"/>
          </p:cNvSpPr>
          <p:nvPr>
            <p:ph type="title"/>
          </p:nvPr>
        </p:nvSpPr>
        <p:spPr>
          <a:xfrm>
            <a:off x="1097280" y="286603"/>
            <a:ext cx="10058400" cy="1450757"/>
          </a:xfrm>
        </p:spPr>
        <p:txBody>
          <a:bodyPr/>
          <a:lstStyle/>
          <a:p>
            <a:r>
              <a:rPr lang="de-DE" dirty="0"/>
              <a:t>Ergebnisse</a:t>
            </a:r>
          </a:p>
        </p:txBody>
      </p:sp>
      <p:sp>
        <p:nvSpPr>
          <p:cNvPr id="7" name="Datumsplatzhalter 6">
            <a:extLst>
              <a:ext uri="{FF2B5EF4-FFF2-40B4-BE49-F238E27FC236}">
                <a16:creationId xmlns:a16="http://schemas.microsoft.com/office/drawing/2014/main" id="{1A34726A-BBA0-4AF8-844D-51B584A02499}"/>
              </a:ext>
            </a:extLst>
          </p:cNvPr>
          <p:cNvSpPr>
            <a:spLocks noGrp="1"/>
          </p:cNvSpPr>
          <p:nvPr>
            <p:ph type="dt" sz="half" idx="10"/>
          </p:nvPr>
        </p:nvSpPr>
        <p:spPr/>
        <p:txBody>
          <a:bodyPr/>
          <a:lstStyle/>
          <a:p>
            <a:r>
              <a:rPr lang="de-DE" dirty="0"/>
              <a:t>19. Juli 2018 </a:t>
            </a:r>
          </a:p>
        </p:txBody>
      </p:sp>
      <p:sp>
        <p:nvSpPr>
          <p:cNvPr id="10" name="Fußzeilenplatzhalter 9">
            <a:extLst>
              <a:ext uri="{FF2B5EF4-FFF2-40B4-BE49-F238E27FC236}">
                <a16:creationId xmlns:a16="http://schemas.microsoft.com/office/drawing/2014/main" id="{C9BE3B6D-704F-4E34-BC95-294CA0895003}"/>
              </a:ext>
            </a:extLst>
          </p:cNvPr>
          <p:cNvSpPr>
            <a:spLocks noGrp="1"/>
          </p:cNvSpPr>
          <p:nvPr>
            <p:ph type="ftr" sz="quarter" idx="11"/>
          </p:nvPr>
        </p:nvSpPr>
        <p:spPr/>
        <p:txBody>
          <a:bodyPr/>
          <a:lstStyle/>
          <a:p>
            <a:r>
              <a:rPr lang="de-DE"/>
              <a:t>Laura Müller</a:t>
            </a:r>
            <a:endParaRPr lang="de-DE" dirty="0"/>
          </a:p>
        </p:txBody>
      </p:sp>
      <p:sp>
        <p:nvSpPr>
          <p:cNvPr id="11" name="Foliennummernplatzhalter 10">
            <a:extLst>
              <a:ext uri="{FF2B5EF4-FFF2-40B4-BE49-F238E27FC236}">
                <a16:creationId xmlns:a16="http://schemas.microsoft.com/office/drawing/2014/main" id="{87B2AD99-6622-49B7-8C4C-7E5D07FDA773}"/>
              </a:ext>
            </a:extLst>
          </p:cNvPr>
          <p:cNvSpPr>
            <a:spLocks noGrp="1"/>
          </p:cNvSpPr>
          <p:nvPr>
            <p:ph type="sldNum" sz="quarter" idx="12"/>
          </p:nvPr>
        </p:nvSpPr>
        <p:spPr/>
        <p:txBody>
          <a:bodyPr/>
          <a:lstStyle/>
          <a:p>
            <a:fld id="{D05C0BAD-5425-4D77-9BDC-D220C2E84692}" type="slidenum">
              <a:rPr lang="de-DE" smtClean="0"/>
              <a:pPr/>
              <a:t>9</a:t>
            </a:fld>
            <a:endParaRPr lang="de-DE" dirty="0"/>
          </a:p>
        </p:txBody>
      </p:sp>
      <p:graphicFrame>
        <p:nvGraphicFramePr>
          <p:cNvPr id="12" name="Diagramm 11">
            <a:extLst>
              <a:ext uri="{FF2B5EF4-FFF2-40B4-BE49-F238E27FC236}">
                <a16:creationId xmlns:a16="http://schemas.microsoft.com/office/drawing/2014/main" id="{661F931C-DE12-495E-BC99-E0CDFBF7A671}"/>
              </a:ext>
            </a:extLst>
          </p:cNvPr>
          <p:cNvGraphicFramePr/>
          <p:nvPr>
            <p:extLst>
              <p:ext uri="{D42A27DB-BD31-4B8C-83A1-F6EECF244321}">
                <p14:modId xmlns:p14="http://schemas.microsoft.com/office/powerpoint/2010/main" val="3929382151"/>
              </p:ext>
            </p:extLst>
          </p:nvPr>
        </p:nvGraphicFramePr>
        <p:xfrm>
          <a:off x="1905724" y="1914675"/>
          <a:ext cx="8380552" cy="3873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fik 12">
            <a:extLst>
              <a:ext uri="{FF2B5EF4-FFF2-40B4-BE49-F238E27FC236}">
                <a16:creationId xmlns:a16="http://schemas.microsoft.com/office/drawing/2014/main" id="{EF2C2501-E810-4919-9CF3-BE34C1C2D2B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1240" b="57238" l="14406" r="32214">
                        <a14:foregroundMark x1="22778" y1="46380" x2="22778" y2="46380"/>
                      </a14:backgroundRemoval>
                    </a14:imgEffect>
                  </a14:imgLayer>
                </a14:imgProps>
              </a:ext>
              <a:ext uri="{28A0092B-C50C-407E-A947-70E740481C1C}">
                <a14:useLocalDpi xmlns:a14="http://schemas.microsoft.com/office/drawing/2010/main" val="0"/>
              </a:ext>
            </a:extLst>
          </a:blip>
          <a:srcRect l="12180" t="27990" r="65560" b="39512"/>
          <a:stretch/>
        </p:blipFill>
        <p:spPr>
          <a:xfrm>
            <a:off x="5507516" y="2775616"/>
            <a:ext cx="969150" cy="694862"/>
          </a:xfrm>
          <a:prstGeom prst="rect">
            <a:avLst/>
          </a:prstGeom>
        </p:spPr>
      </p:pic>
      <p:pic>
        <p:nvPicPr>
          <p:cNvPr id="14" name="Grafik 13">
            <a:extLst>
              <a:ext uri="{FF2B5EF4-FFF2-40B4-BE49-F238E27FC236}">
                <a16:creationId xmlns:a16="http://schemas.microsoft.com/office/drawing/2014/main" id="{6136B2C2-1D8F-44CC-A265-026A901122A0}"/>
              </a:ext>
            </a:extLst>
          </p:cNvPr>
          <p:cNvPicPr>
            <a:picLocks noChangeAspect="1"/>
          </p:cNvPicPr>
          <p:nvPr/>
        </p:nvPicPr>
        <p:blipFill rotWithShape="1">
          <a:blip r:embed="rId10">
            <a:extLst>
              <a:ext uri="{28A0092B-C50C-407E-A947-70E740481C1C}">
                <a14:useLocalDpi xmlns:a14="http://schemas.microsoft.com/office/drawing/2010/main" val="0"/>
              </a:ext>
            </a:extLst>
          </a:blip>
          <a:srcRect l="67640" t="29476" r="11780" b="38882"/>
          <a:stretch/>
        </p:blipFill>
        <p:spPr>
          <a:xfrm>
            <a:off x="9216714" y="2838246"/>
            <a:ext cx="754338" cy="569602"/>
          </a:xfrm>
          <a:prstGeom prst="rect">
            <a:avLst/>
          </a:prstGeom>
        </p:spPr>
      </p:pic>
      <p:pic>
        <p:nvPicPr>
          <p:cNvPr id="15" name="Grafik 14">
            <a:extLst>
              <a:ext uri="{FF2B5EF4-FFF2-40B4-BE49-F238E27FC236}">
                <a16:creationId xmlns:a16="http://schemas.microsoft.com/office/drawing/2014/main" id="{EEC84689-5EC0-49D3-921F-37B90422D6D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1240" b="57238" l="14406" r="32214">
                        <a14:foregroundMark x1="22778" y1="46380" x2="22778" y2="46380"/>
                      </a14:backgroundRemoval>
                    </a14:imgEffect>
                  </a14:imgLayer>
                </a14:imgProps>
              </a:ext>
              <a:ext uri="{28A0092B-C50C-407E-A947-70E740481C1C}">
                <a14:useLocalDpi xmlns:a14="http://schemas.microsoft.com/office/drawing/2010/main" val="0"/>
              </a:ext>
            </a:extLst>
          </a:blip>
          <a:srcRect l="12180" t="27990" r="65560" b="39512"/>
          <a:stretch/>
        </p:blipFill>
        <p:spPr>
          <a:xfrm>
            <a:off x="5507516" y="3983988"/>
            <a:ext cx="969150" cy="694862"/>
          </a:xfrm>
          <a:prstGeom prst="rect">
            <a:avLst/>
          </a:prstGeom>
        </p:spPr>
      </p:pic>
      <p:pic>
        <p:nvPicPr>
          <p:cNvPr id="16" name="Grafik 15">
            <a:extLst>
              <a:ext uri="{FF2B5EF4-FFF2-40B4-BE49-F238E27FC236}">
                <a16:creationId xmlns:a16="http://schemas.microsoft.com/office/drawing/2014/main" id="{C3A8F7EA-CD50-44A2-BF87-F2A322C74D7E}"/>
              </a:ext>
            </a:extLst>
          </p:cNvPr>
          <p:cNvPicPr>
            <a:picLocks noChangeAspect="1"/>
          </p:cNvPicPr>
          <p:nvPr/>
        </p:nvPicPr>
        <p:blipFill rotWithShape="1">
          <a:blip r:embed="rId10">
            <a:extLst>
              <a:ext uri="{28A0092B-C50C-407E-A947-70E740481C1C}">
                <a14:useLocalDpi xmlns:a14="http://schemas.microsoft.com/office/drawing/2010/main" val="0"/>
              </a:ext>
            </a:extLst>
          </a:blip>
          <a:srcRect l="67640" t="29476" r="11780" b="38882"/>
          <a:stretch/>
        </p:blipFill>
        <p:spPr>
          <a:xfrm>
            <a:off x="9216714" y="4173386"/>
            <a:ext cx="754338" cy="569602"/>
          </a:xfrm>
          <a:prstGeom prst="rect">
            <a:avLst/>
          </a:prstGeom>
        </p:spPr>
      </p:pic>
      <p:pic>
        <p:nvPicPr>
          <p:cNvPr id="17" name="Grafik 16">
            <a:extLst>
              <a:ext uri="{FF2B5EF4-FFF2-40B4-BE49-F238E27FC236}">
                <a16:creationId xmlns:a16="http://schemas.microsoft.com/office/drawing/2014/main" id="{DB5F917D-CB15-478D-B7EE-B8F3FB8B018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1240" b="57238" l="14406" r="32214">
                        <a14:foregroundMark x1="22778" y1="46380" x2="22778" y2="46380"/>
                      </a14:backgroundRemoval>
                    </a14:imgEffect>
                  </a14:imgLayer>
                </a14:imgProps>
              </a:ext>
              <a:ext uri="{28A0092B-C50C-407E-A947-70E740481C1C}">
                <a14:useLocalDpi xmlns:a14="http://schemas.microsoft.com/office/drawing/2010/main" val="0"/>
              </a:ext>
            </a:extLst>
          </a:blip>
          <a:srcRect l="12180" t="27990" r="65560" b="39512"/>
          <a:stretch/>
        </p:blipFill>
        <p:spPr>
          <a:xfrm>
            <a:off x="7273974" y="5270460"/>
            <a:ext cx="969150" cy="694862"/>
          </a:xfrm>
          <a:prstGeom prst="rect">
            <a:avLst/>
          </a:prstGeom>
        </p:spPr>
      </p:pic>
      <p:sp>
        <p:nvSpPr>
          <p:cNvPr id="18" name="Rechteck 17">
            <a:extLst>
              <a:ext uri="{FF2B5EF4-FFF2-40B4-BE49-F238E27FC236}">
                <a16:creationId xmlns:a16="http://schemas.microsoft.com/office/drawing/2014/main" id="{DD430900-42D1-448E-A7AE-9ECE3C20D510}"/>
              </a:ext>
            </a:extLst>
          </p:cNvPr>
          <p:cNvSpPr/>
          <p:nvPr/>
        </p:nvSpPr>
        <p:spPr>
          <a:xfrm>
            <a:off x="3218594" y="2312832"/>
            <a:ext cx="2773497" cy="830997"/>
          </a:xfrm>
          <a:prstGeom prst="rect">
            <a:avLst/>
          </a:prstGeom>
        </p:spPr>
        <p:txBody>
          <a:bodyPr wrap="square">
            <a:spAutoFit/>
          </a:bodyPr>
          <a:lstStyle/>
          <a:p>
            <a:pPr algn="ctr"/>
            <a:r>
              <a:rPr lang="de-DE" sz="1600" i="1" dirty="0"/>
              <a:t>Die Zielgruppe von Influencern ist jünger als die Zielgruppe von Publikumszeitschriften. </a:t>
            </a:r>
          </a:p>
        </p:txBody>
      </p:sp>
      <p:sp>
        <p:nvSpPr>
          <p:cNvPr id="19" name="Rechteck 18">
            <a:extLst>
              <a:ext uri="{FF2B5EF4-FFF2-40B4-BE49-F238E27FC236}">
                <a16:creationId xmlns:a16="http://schemas.microsoft.com/office/drawing/2014/main" id="{6245CB88-7E74-45C8-A001-1FAE91F85F68}"/>
              </a:ext>
            </a:extLst>
          </p:cNvPr>
          <p:cNvSpPr/>
          <p:nvPr/>
        </p:nvSpPr>
        <p:spPr>
          <a:xfrm>
            <a:off x="6856375" y="2331689"/>
            <a:ext cx="2773497" cy="830997"/>
          </a:xfrm>
          <a:prstGeom prst="rect">
            <a:avLst/>
          </a:prstGeom>
        </p:spPr>
        <p:txBody>
          <a:bodyPr wrap="square">
            <a:spAutoFit/>
          </a:bodyPr>
          <a:lstStyle/>
          <a:p>
            <a:pPr algn="ctr"/>
            <a:r>
              <a:rPr lang="de-DE" sz="1600" i="1" dirty="0"/>
              <a:t>Influencer haben einen größeren Einfluss auf ihre Rezipienten als Journalisten. </a:t>
            </a:r>
          </a:p>
        </p:txBody>
      </p:sp>
      <p:sp>
        <p:nvSpPr>
          <p:cNvPr id="20" name="Rechteck 19">
            <a:extLst>
              <a:ext uri="{FF2B5EF4-FFF2-40B4-BE49-F238E27FC236}">
                <a16:creationId xmlns:a16="http://schemas.microsoft.com/office/drawing/2014/main" id="{8AE131E5-46C2-4D26-AF89-D4E5EC22EA1C}"/>
              </a:ext>
            </a:extLst>
          </p:cNvPr>
          <p:cNvSpPr/>
          <p:nvPr/>
        </p:nvSpPr>
        <p:spPr>
          <a:xfrm>
            <a:off x="6917725" y="3680212"/>
            <a:ext cx="2650796" cy="784830"/>
          </a:xfrm>
          <a:prstGeom prst="rect">
            <a:avLst/>
          </a:prstGeom>
        </p:spPr>
        <p:txBody>
          <a:bodyPr wrap="square">
            <a:spAutoFit/>
          </a:bodyPr>
          <a:lstStyle/>
          <a:p>
            <a:pPr algn="ctr"/>
            <a:r>
              <a:rPr lang="de-DE" sz="1500" i="1" dirty="0"/>
              <a:t>Influencer benötigen juristische und unabhängige Aufklärung in der Arbeit mit Unternehmen. </a:t>
            </a:r>
          </a:p>
        </p:txBody>
      </p:sp>
    </p:spTree>
    <p:extLst>
      <p:ext uri="{BB962C8B-B14F-4D97-AF65-F5344CB8AC3E}">
        <p14:creationId xmlns:p14="http://schemas.microsoft.com/office/powerpoint/2010/main" val="16555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3FD6C0DD-D809-4305-A180-0361F2B3B20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9D0423F5-5D4B-4235-BCE0-6DFB8F7A770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20D93240-CCCC-4871-95A0-91ADC6E3B83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BE099446-6CA6-4F36-9A86-D5C68AB8229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DEA5D04E-35C2-4F8E-9F09-3DB3EFC0496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dgm id="{2AF025AC-1EF7-4BDD-83FC-8F41C7B5552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dgm id="{DF41A13D-347E-4E7D-972B-5A37CB39731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graphicEl>
                                              <a:dgm id="{D825BF41-0992-4CFC-AF51-1480E522121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95A43557-19A9-4F5C-B54A-E8E4889B43B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graphicEl>
                                              <a:dgm id="{0886C1DE-D1A6-4434-908C-92675109A78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8" grpId="0"/>
      <p:bldP spid="19" grpId="0"/>
      <p:bldP spid="20"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Rückblick">
  <a:themeElements>
    <a:clrScheme name="Rückblic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2141</Words>
  <Application>Microsoft Office PowerPoint</Application>
  <PresentationFormat>Breitbild</PresentationFormat>
  <Paragraphs>175</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12</vt:i4>
      </vt:variant>
    </vt:vector>
  </HeadingPairs>
  <TitlesOfParts>
    <vt:vector size="20" baseType="lpstr">
      <vt:lpstr>Calibri</vt:lpstr>
      <vt:lpstr>Calibri Light</vt:lpstr>
      <vt:lpstr>Wingdings 2</vt:lpstr>
      <vt:lpstr>HDOfficeLightV0</vt:lpstr>
      <vt:lpstr>1_HDOfficeLightV0</vt:lpstr>
      <vt:lpstr>2_HDOfficeLightV0</vt:lpstr>
      <vt:lpstr>3_HDOfficeLightV0</vt:lpstr>
      <vt:lpstr>Rückblick</vt:lpstr>
      <vt:lpstr>Der Einfluss des digitalen Trends Influencer auf Publikumszeitschriften </vt:lpstr>
      <vt:lpstr>Agenda</vt:lpstr>
      <vt:lpstr>Reichweiten von Influencern und Publikumszeitschriften</vt:lpstr>
      <vt:lpstr>Reichweiten von Influencern und Publikumszeitschriften</vt:lpstr>
      <vt:lpstr>Reichweiten von Influencern und Publikumszeitschriften</vt:lpstr>
      <vt:lpstr>Forschungsgegenstand</vt:lpstr>
      <vt:lpstr>Hypothesen</vt:lpstr>
      <vt:lpstr>Methodik</vt:lpstr>
      <vt:lpstr>Ergebnisse</vt:lpstr>
      <vt:lpstr>Fazit</vt:lpstr>
      <vt:lpstr>Quellenangaben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Einfluss des digitalen Trends Influencer auf Publikumszeitschriften </dc:title>
  <dc:creator>Mandy</dc:creator>
  <cp:lastModifiedBy>Mandy</cp:lastModifiedBy>
  <cp:revision>7</cp:revision>
  <dcterms:created xsi:type="dcterms:W3CDTF">2018-11-15T09:29:30Z</dcterms:created>
  <dcterms:modified xsi:type="dcterms:W3CDTF">2018-11-16T09:34:24Z</dcterms:modified>
</cp:coreProperties>
</file>