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97" d="100"/>
          <a:sy n="97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0743-CD6C-414D-AC7C-8A308BF41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0B265-7C51-724C-85A6-44BC52406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6E2D9-6630-5145-9E72-CD235949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B8BF-8F70-7944-AFEC-A73E7940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1AF1D-386D-7E4A-A47D-E077DB5D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52707-1993-4042-B7FC-8C07CA2FA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C4FF3-2829-994E-B464-8BF0B12A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3FAD-24BA-B844-849B-9662D17B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11EDB-EC24-8047-B3A8-D485313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A6FF5-1697-7843-826D-AD98F633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6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05956-A480-C449-BCA2-0DF81C10E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91B00-6DFF-9947-9B37-D054930BB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F90E2-9FD6-0F40-8750-4A8FCBA0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B8CD8-79D0-A043-BA29-F224EEB5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62075-341A-394F-8006-65D22C86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26B4-FF79-684A-88F5-07E8671B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4A6FC-D262-F34F-A3B7-9FE1B3472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36E9-C2E9-744D-B309-BC8574E3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18319-AFE6-E34C-B380-E11B6D10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127DD-D2EA-424F-840E-B7E987EA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A1FDF-672A-C246-96D7-C00A671D9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75A55-A7A7-3140-9CE7-EB31F8B2C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1F50A-79B7-924C-8B16-6BD075BB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E9BE1-25BE-9646-85B5-3990BA5E5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9DDA1-EFEB-B94C-BCAA-5AF6AAEF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A69B-8BA7-EC47-82A7-47671802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617D-6A6C-A440-B484-3B4764FAC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9B361-D4A0-BF46-B753-5CEBA860D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E0AD9-EEFD-B242-AF1E-A6AFBB5F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20155-896A-464E-AD2A-1A91135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04EF4-7B89-7B48-AD98-4BC87B0E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3F4B-2BDC-8646-A013-DAB33B4E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9F1B-CEDA-4742-B55B-589845F3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24974-0990-5A4E-820D-AA96ED29F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AB02B-7D0B-4E41-B23B-29CC48AF4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6C327-2AAE-3748-866B-A10662B9C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26D18-8952-5540-A55F-3A73B222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DACA3-785D-094F-966A-455DA50F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C386A-8B9E-354A-B0CD-CC8AE8D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88D-AD75-A94D-B4C2-517A7CA5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60BCD-AF41-6A4F-9E9F-DA66067F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3F426-B4B3-8544-BC1E-817DFB73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3915A-2489-3F43-83ED-D2CA0063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59904-CF9A-A446-A44F-3BD15814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AD223-E0C2-7242-9126-4019B1C5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AC4FB-16BD-A74D-BB7C-E57F56E2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DECF-BEE8-164E-B6B4-1144C6BE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911A-CF7C-4142-A5B1-F3F566C5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D9D20-725C-734F-B8F6-67DD746EC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0A871-015A-7641-A5A6-392822C5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1962D-2FC6-0042-ACF8-9FB5EA57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2BD92-B439-EF4D-A6C3-4214D60D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EF7-09DA-DF41-9846-48AA5FF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EF058-AB65-6D4C-8D3B-AD340D4E8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FC2FE-7C5C-9B40-8CD4-F8232BAEF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80D1A-4AE0-BE43-8646-28575D77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20780-3F8E-9246-9D7E-BEA00DED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8B828-3D61-6345-B7CC-9A3501C6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2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CD2BD-2066-4744-8563-E8A07ECF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4CC5-4CB8-3945-A441-DAA343E8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B24B-94AC-DE48-ADA8-AE3CB836A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C45B-F9BB-9B47-A143-28480019080A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0CED-0B12-7D4C-A686-DA8FAD0CF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B1E80-65E3-4E4D-9A82-9F9F0639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50B59-3C97-664F-8646-EA78DB89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F66BEAC-DF93-E340-AB87-893DF031C69C}"/>
              </a:ext>
            </a:extLst>
          </p:cNvPr>
          <p:cNvCxnSpPr>
            <a:cxnSpLocks/>
          </p:cNvCxnSpPr>
          <p:nvPr/>
        </p:nvCxnSpPr>
        <p:spPr>
          <a:xfrm>
            <a:off x="695459" y="3258355"/>
            <a:ext cx="8487178" cy="1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9397C12-EC4C-C04B-8B2C-BF2C5FBBEB5B}"/>
              </a:ext>
            </a:extLst>
          </p:cNvPr>
          <p:cNvSpPr txBox="1"/>
          <p:nvPr/>
        </p:nvSpPr>
        <p:spPr>
          <a:xfrm>
            <a:off x="9298546" y="2730321"/>
            <a:ext cx="1918953" cy="116955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500" dirty="0"/>
              <a:t>Main problem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D8842E-A0E9-6044-9468-AA7769EA5598}"/>
              </a:ext>
            </a:extLst>
          </p:cNvPr>
          <p:cNvCxnSpPr/>
          <p:nvPr/>
        </p:nvCxnSpPr>
        <p:spPr>
          <a:xfrm flipV="1">
            <a:off x="69545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5B47BA-CA68-B64E-905D-BA8C2F1F68DB}"/>
              </a:ext>
            </a:extLst>
          </p:cNvPr>
          <p:cNvCxnSpPr/>
          <p:nvPr/>
        </p:nvCxnSpPr>
        <p:spPr>
          <a:xfrm flipV="1">
            <a:off x="3168202" y="1390917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92FD74-72B1-F34D-9264-89A962155F29}"/>
              </a:ext>
            </a:extLst>
          </p:cNvPr>
          <p:cNvCxnSpPr/>
          <p:nvPr/>
        </p:nvCxnSpPr>
        <p:spPr>
          <a:xfrm flipV="1">
            <a:off x="5340439" y="1390918"/>
            <a:ext cx="3206840" cy="1867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32C53E-E2C6-8C40-AD3E-88646B019429}"/>
              </a:ext>
            </a:extLst>
          </p:cNvPr>
          <p:cNvCxnSpPr/>
          <p:nvPr/>
        </p:nvCxnSpPr>
        <p:spPr>
          <a:xfrm>
            <a:off x="695459" y="3258354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B48830-FC33-EE41-ABE2-78837ADE659E}"/>
              </a:ext>
            </a:extLst>
          </p:cNvPr>
          <p:cNvCxnSpPr/>
          <p:nvPr/>
        </p:nvCxnSpPr>
        <p:spPr>
          <a:xfrm>
            <a:off x="5353318" y="3271230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117AAC8-F353-0F4E-B28B-59AFB6344B9B}"/>
              </a:ext>
            </a:extLst>
          </p:cNvPr>
          <p:cNvCxnSpPr/>
          <p:nvPr/>
        </p:nvCxnSpPr>
        <p:spPr>
          <a:xfrm>
            <a:off x="3168202" y="3271232"/>
            <a:ext cx="2794716" cy="1854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1AFEB7-93D2-D241-A68A-A1B0B01919EC}"/>
              </a:ext>
            </a:extLst>
          </p:cNvPr>
          <p:cNvCxnSpPr/>
          <p:nvPr/>
        </p:nvCxnSpPr>
        <p:spPr>
          <a:xfrm>
            <a:off x="266592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DEEA-9793-EE46-992D-9619D6FE0204}"/>
              </a:ext>
            </a:extLst>
          </p:cNvPr>
          <p:cNvCxnSpPr/>
          <p:nvPr/>
        </p:nvCxnSpPr>
        <p:spPr>
          <a:xfrm>
            <a:off x="1627032" y="2736760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2D1C32-E080-7841-A99B-5B64C62C638F}"/>
              </a:ext>
            </a:extLst>
          </p:cNvPr>
          <p:cNvCxnSpPr/>
          <p:nvPr/>
        </p:nvCxnSpPr>
        <p:spPr>
          <a:xfrm>
            <a:off x="5102180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F850579-DE4B-A642-9831-D21D07D2F5B8}"/>
              </a:ext>
            </a:extLst>
          </p:cNvPr>
          <p:cNvCxnSpPr/>
          <p:nvPr/>
        </p:nvCxnSpPr>
        <p:spPr>
          <a:xfrm>
            <a:off x="7310907" y="2137893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D3CCB5-72BD-8841-8AD3-F2BBA5A82A5C}"/>
              </a:ext>
            </a:extLst>
          </p:cNvPr>
          <p:cNvCxnSpPr/>
          <p:nvPr/>
        </p:nvCxnSpPr>
        <p:spPr>
          <a:xfrm>
            <a:off x="4035380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C2FAF92-5CC9-B94A-886F-3AD469DC510A}"/>
              </a:ext>
            </a:extLst>
          </p:cNvPr>
          <p:cNvCxnSpPr/>
          <p:nvPr/>
        </p:nvCxnSpPr>
        <p:spPr>
          <a:xfrm>
            <a:off x="6287036" y="274963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D55648-8690-4246-8B4F-FD1E53204C22}"/>
              </a:ext>
            </a:extLst>
          </p:cNvPr>
          <p:cNvCxnSpPr/>
          <p:nvPr/>
        </p:nvCxnSpPr>
        <p:spPr>
          <a:xfrm>
            <a:off x="2277414" y="4325155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7828383-6DA1-BD45-8B4E-9A09074F4DBB}"/>
              </a:ext>
            </a:extLst>
          </p:cNvPr>
          <p:cNvCxnSpPr/>
          <p:nvPr/>
        </p:nvCxnSpPr>
        <p:spPr>
          <a:xfrm>
            <a:off x="1493949" y="374345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D85ABCE-B3EA-D94A-A7DD-19738A657A48}"/>
              </a:ext>
            </a:extLst>
          </p:cNvPr>
          <p:cNvCxnSpPr/>
          <p:nvPr/>
        </p:nvCxnSpPr>
        <p:spPr>
          <a:xfrm>
            <a:off x="4780208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F4A3D01-0E40-A84A-AF1C-986BC50ACEF6}"/>
              </a:ext>
            </a:extLst>
          </p:cNvPr>
          <p:cNvCxnSpPr/>
          <p:nvPr/>
        </p:nvCxnSpPr>
        <p:spPr>
          <a:xfrm>
            <a:off x="6943859" y="4323009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457E1F-4639-8644-84E7-26B2BA55D01A}"/>
              </a:ext>
            </a:extLst>
          </p:cNvPr>
          <p:cNvCxnSpPr/>
          <p:nvPr/>
        </p:nvCxnSpPr>
        <p:spPr>
          <a:xfrm>
            <a:off x="6048777" y="372414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19EB97-D867-E24A-A1E7-2A8D64A475E9}"/>
              </a:ext>
            </a:extLst>
          </p:cNvPr>
          <p:cNvCxnSpPr/>
          <p:nvPr/>
        </p:nvCxnSpPr>
        <p:spPr>
          <a:xfrm>
            <a:off x="3902299" y="3760631"/>
            <a:ext cx="16742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056A2D4-AF96-8344-9D62-2DC8586EA638}"/>
              </a:ext>
            </a:extLst>
          </p:cNvPr>
          <p:cNvSpPr txBox="1"/>
          <p:nvPr/>
        </p:nvSpPr>
        <p:spPr>
          <a:xfrm>
            <a:off x="3281967" y="1089573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8F7D73-6D3F-BD4C-ACAB-973620128A47}"/>
              </a:ext>
            </a:extLst>
          </p:cNvPr>
          <p:cNvSpPr txBox="1"/>
          <p:nvPr/>
        </p:nvSpPr>
        <p:spPr>
          <a:xfrm>
            <a:off x="8328338" y="1070266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78D5B5-F19F-F448-870D-F764601FE805}"/>
              </a:ext>
            </a:extLst>
          </p:cNvPr>
          <p:cNvSpPr txBox="1"/>
          <p:nvPr/>
        </p:nvSpPr>
        <p:spPr>
          <a:xfrm>
            <a:off x="5962918" y="1086114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2B8D04-3095-7143-BB8D-72BE5D28C107}"/>
              </a:ext>
            </a:extLst>
          </p:cNvPr>
          <p:cNvSpPr txBox="1"/>
          <p:nvPr/>
        </p:nvSpPr>
        <p:spPr>
          <a:xfrm>
            <a:off x="7965582" y="5158229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7CA420-A27B-5B46-956B-C3EC70C9C041}"/>
              </a:ext>
            </a:extLst>
          </p:cNvPr>
          <p:cNvSpPr txBox="1"/>
          <p:nvPr/>
        </p:nvSpPr>
        <p:spPr>
          <a:xfrm>
            <a:off x="5709633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AFF28F-11D6-3541-839E-82FC1D2C228E}"/>
              </a:ext>
            </a:extLst>
          </p:cNvPr>
          <p:cNvSpPr txBox="1"/>
          <p:nvPr/>
        </p:nvSpPr>
        <p:spPr>
          <a:xfrm>
            <a:off x="3071612" y="5152371"/>
            <a:ext cx="165708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Contributing factors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394727-A63F-8548-972A-341D78D30D06}"/>
              </a:ext>
            </a:extLst>
          </p:cNvPr>
          <p:cNvSpPr txBox="1"/>
          <p:nvPr/>
        </p:nvSpPr>
        <p:spPr>
          <a:xfrm>
            <a:off x="3125273" y="1825156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44E138-931F-234D-868D-226291C981B1}"/>
              </a:ext>
            </a:extLst>
          </p:cNvPr>
          <p:cNvSpPr txBox="1"/>
          <p:nvPr/>
        </p:nvSpPr>
        <p:spPr>
          <a:xfrm>
            <a:off x="7889384" y="181268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2C7BAB-BC81-E240-91AA-DAAC87B97160}"/>
              </a:ext>
            </a:extLst>
          </p:cNvPr>
          <p:cNvSpPr txBox="1"/>
          <p:nvPr/>
        </p:nvSpPr>
        <p:spPr>
          <a:xfrm>
            <a:off x="5582991" y="1823667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442FBC-572F-104D-AC1A-BAD553A53C97}"/>
              </a:ext>
            </a:extLst>
          </p:cNvPr>
          <p:cNvSpPr txBox="1"/>
          <p:nvPr/>
        </p:nvSpPr>
        <p:spPr>
          <a:xfrm>
            <a:off x="6904149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F00252-5E2E-5E42-B02F-AE0F3190F101}"/>
              </a:ext>
            </a:extLst>
          </p:cNvPr>
          <p:cNvSpPr txBox="1"/>
          <p:nvPr/>
        </p:nvSpPr>
        <p:spPr>
          <a:xfrm>
            <a:off x="4810261" y="399845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E621F4-D155-504B-BF14-2E814F712851}"/>
              </a:ext>
            </a:extLst>
          </p:cNvPr>
          <p:cNvSpPr txBox="1"/>
          <p:nvPr/>
        </p:nvSpPr>
        <p:spPr>
          <a:xfrm>
            <a:off x="2272050" y="3993885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D1E03D-EB9D-594C-9A01-0ADB19080B69}"/>
              </a:ext>
            </a:extLst>
          </p:cNvPr>
          <p:cNvSpPr txBox="1"/>
          <p:nvPr/>
        </p:nvSpPr>
        <p:spPr>
          <a:xfrm>
            <a:off x="6904149" y="2388349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BD5A69-37B5-324C-A491-BE3ECED8941A}"/>
              </a:ext>
            </a:extLst>
          </p:cNvPr>
          <p:cNvSpPr txBox="1"/>
          <p:nvPr/>
        </p:nvSpPr>
        <p:spPr>
          <a:xfrm>
            <a:off x="4524777" y="239893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587C22-8522-AA42-80BD-B9CDA5EA15ED}"/>
              </a:ext>
            </a:extLst>
          </p:cNvPr>
          <p:cNvSpPr txBox="1"/>
          <p:nvPr/>
        </p:nvSpPr>
        <p:spPr>
          <a:xfrm>
            <a:off x="2058475" y="2385800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CD7857-1386-6D29-426B-1C0C3BE151BF}"/>
              </a:ext>
            </a:extLst>
          </p:cNvPr>
          <p:cNvSpPr txBox="1"/>
          <p:nvPr/>
        </p:nvSpPr>
        <p:spPr>
          <a:xfrm>
            <a:off x="6024164" y="340360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EB3A28-6785-EB0D-D83E-F2E3C0D0612E}"/>
              </a:ext>
            </a:extLst>
          </p:cNvPr>
          <p:cNvSpPr txBox="1"/>
          <p:nvPr/>
        </p:nvSpPr>
        <p:spPr>
          <a:xfrm>
            <a:off x="3919471" y="3421816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4C281F-335E-9572-52F2-E9239D16FEB6}"/>
              </a:ext>
            </a:extLst>
          </p:cNvPr>
          <p:cNvSpPr txBox="1"/>
          <p:nvPr/>
        </p:nvSpPr>
        <p:spPr>
          <a:xfrm>
            <a:off x="1480498" y="3403603"/>
            <a:ext cx="16570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Sub-cause</a:t>
            </a:r>
          </a:p>
        </p:txBody>
      </p:sp>
    </p:spTree>
    <p:extLst>
      <p:ext uri="{BB962C8B-B14F-4D97-AF65-F5344CB8AC3E}">
        <p14:creationId xmlns:p14="http://schemas.microsoft.com/office/powerpoint/2010/main" val="167166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Eoghan Ryan</cp:lastModifiedBy>
  <cp:revision>4</cp:revision>
  <dcterms:created xsi:type="dcterms:W3CDTF">2022-12-28T14:32:16Z</dcterms:created>
  <dcterms:modified xsi:type="dcterms:W3CDTF">2023-07-26T08:06:22Z</dcterms:modified>
</cp:coreProperties>
</file>